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50"/>
  </p:notesMasterIdLst>
  <p:sldIdLst>
    <p:sldId id="256" r:id="rId2"/>
    <p:sldId id="257" r:id="rId3"/>
    <p:sldId id="264" r:id="rId4"/>
    <p:sldId id="259" r:id="rId5"/>
    <p:sldId id="295" r:id="rId6"/>
    <p:sldId id="265" r:id="rId7"/>
    <p:sldId id="273" r:id="rId8"/>
    <p:sldId id="297" r:id="rId9"/>
    <p:sldId id="298" r:id="rId10"/>
    <p:sldId id="299" r:id="rId11"/>
    <p:sldId id="301" r:id="rId12"/>
    <p:sldId id="300" r:id="rId13"/>
    <p:sldId id="262" r:id="rId14"/>
    <p:sldId id="302" r:id="rId15"/>
    <p:sldId id="303" r:id="rId16"/>
    <p:sldId id="304" r:id="rId17"/>
    <p:sldId id="306" r:id="rId18"/>
    <p:sldId id="305" r:id="rId19"/>
    <p:sldId id="263" r:id="rId20"/>
    <p:sldId id="261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</p:sldIdLst>
  <p:sldSz cx="9144000" cy="5143500" type="screen16x9"/>
  <p:notesSz cx="6858000" cy="9144000"/>
  <p:embeddedFontLst>
    <p:embeddedFont>
      <p:font typeface="HY견고딕" panose="02030600000101010101" pitchFamily="18" charset="-127"/>
      <p:regular r:id="rId51"/>
    </p:embeddedFont>
    <p:embeddedFont>
      <p:font typeface="HY얕은샘물M" panose="02030600000101010101" pitchFamily="18" charset="-127"/>
      <p:regular r:id="rId52"/>
    </p:embeddedFont>
    <p:embeddedFont>
      <p:font typeface="HY중고딕" panose="02030600000101010101" pitchFamily="18" charset="-127"/>
      <p:regular r:id="rId53"/>
    </p:embeddedFont>
    <p:embeddedFont>
      <p:font typeface="맑은 고딕" panose="020B0503020000020004" pitchFamily="50" charset="-127"/>
      <p:regular r:id="rId54"/>
      <p:bold r:id="rId55"/>
    </p:embeddedFont>
    <p:embeddedFont>
      <p:font typeface="휴먼모음T" panose="02030504000101010101" pitchFamily="18" charset="-127"/>
      <p:regular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Georgia" panose="02040502050405020303" pitchFamily="18" charset="0"/>
      <p:regular r:id="rId61"/>
      <p:bold r:id="rId62"/>
      <p:italic r:id="rId63"/>
      <p:boldItalic r:id="rId64"/>
    </p:embeddedFont>
    <p:embeddedFont>
      <p:font typeface="Inter" panose="020B0600000101010101" charset="0"/>
      <p:regular r:id="rId65"/>
      <p:bold r:id="rId66"/>
    </p:embeddedFont>
    <p:embeddedFont>
      <p:font typeface="Inter-Regular" panose="020B0600000101010101" charset="0"/>
      <p:regular r:id="rId67"/>
      <p:bold r:id="rId68"/>
    </p:embeddedFont>
    <p:embeddedFont>
      <p:font typeface="Montserrat" panose="020B0600000101010101" charset="0"/>
      <p:regular r:id="rId69"/>
      <p:bold r:id="rId70"/>
      <p:italic r:id="rId71"/>
      <p:boldItalic r:id="rId72"/>
    </p:embeddedFont>
    <p:embeddedFont>
      <p:font typeface="Playfair Display" panose="020B0600000101010101" charset="0"/>
      <p:regular r:id="rId73"/>
      <p:bold r:id="rId74"/>
      <p:italic r:id="rId75"/>
      <p:boldItalic r:id="rId76"/>
    </p:embeddedFont>
    <p:embeddedFont>
      <p:font typeface="Playfair Display Regular" panose="020B0600000101010101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8671"/>
    <a:srgbClr val="FFF8F7"/>
    <a:srgbClr val="FFF3F1"/>
    <a:srgbClr val="FFB4BA"/>
    <a:srgbClr val="909090"/>
    <a:srgbClr val="D26A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612979-EF31-4AF9-A8EF-6B6A0A963571}">
  <a:tblStyle styleId="{50612979-EF31-4AF9-A8EF-6B6A0A9635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FBDF9CB-71E7-4CE3-B812-B350EE79E3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>
        <p:scale>
          <a:sx n="125" d="100"/>
          <a:sy n="125" d="100"/>
        </p:scale>
        <p:origin x="120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74" Type="http://schemas.openxmlformats.org/officeDocument/2006/relationships/font" Target="fonts/font24.fntdata"/><Relationship Id="rId79" Type="http://schemas.openxmlformats.org/officeDocument/2006/relationships/font" Target="fonts/font29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77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font" Target="fonts/font22.fntdata"/><Relationship Id="rId80" Type="http://schemas.openxmlformats.org/officeDocument/2006/relationships/font" Target="fonts/font3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font" Target="fonts/font25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font" Target="fonts/font23.fntdata"/><Relationship Id="rId78" Type="http://schemas.openxmlformats.org/officeDocument/2006/relationships/font" Target="fonts/font28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6" Type="http://schemas.openxmlformats.org/officeDocument/2006/relationships/font" Target="fonts/font26.fntdata"/><Relationship Id="rId7" Type="http://schemas.openxmlformats.org/officeDocument/2006/relationships/slide" Target="slides/slide6.xml"/><Relationship Id="rId71" Type="http://schemas.openxmlformats.org/officeDocument/2006/relationships/font" Target="fonts/font2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668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598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516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588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366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945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52b6f6c1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c52b6f6c1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8503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7d137f743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7d137f743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52b6f6c1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52b6f6c1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52b6f6c1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c52b6f6c1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52b6f6c1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c52b6f6c1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c52b6f6c1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c52b6f6c13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c52b6f6c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c52b6f6c1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c52b6f6c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c52b6f6c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52b6f6c1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52b6f6c13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c52b6f6c13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c52b6f6c13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c52b6f6c1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c52b6f6c13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c52b6f6c13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c52b6f6c13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5694cd56_0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5694cd56_0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52b6f6c1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52b6f6c13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657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7529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06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57652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11150" y="0"/>
            <a:ext cx="4932849" cy="440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1569375"/>
            <a:ext cx="3942300" cy="2004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3">
  <p:cSld name="BLANK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7216" y="0"/>
            <a:ext cx="2456794" cy="43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4">
  <p:cSld name="BLANK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0631" y="12"/>
            <a:ext cx="2253366" cy="43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5731575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167338"/>
            <a:ext cx="4102500" cy="4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2701363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4816" y="0"/>
            <a:ext cx="4269193" cy="4370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✓"/>
              <a:defRPr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13131" y="12"/>
            <a:ext cx="3430865" cy="43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55275" y="1506350"/>
            <a:ext cx="21258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✓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3279125" y="1506350"/>
            <a:ext cx="21258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✓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9113" y="0"/>
            <a:ext cx="3604894" cy="437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2811939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4768578" y="1506350"/>
            <a:ext cx="17706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rtl="0">
              <a:spcBef>
                <a:spcPts val="600"/>
              </a:spcBef>
              <a:spcAft>
                <a:spcPts val="0"/>
              </a:spcAft>
              <a:buSzPts val="1300"/>
              <a:buChar char="✓"/>
              <a:defRPr sz="1300"/>
            </a:lvl1pPr>
            <a:lvl2pPr marL="914400" lvl="1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3pPr>
            <a:lvl4pPr marL="1828800" lvl="3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600"/>
              </a:spcBef>
              <a:spcAft>
                <a:spcPts val="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7216" y="0"/>
            <a:ext cx="2456794" cy="43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66477" y="12"/>
            <a:ext cx="3377524" cy="4370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90631" y="12"/>
            <a:ext cx="2253366" cy="437063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/>
          <p:nvPr/>
        </p:nvSpPr>
        <p:spPr>
          <a:xfrm rot="10800000">
            <a:off x="-223925" y="33977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855300" y="4011550"/>
            <a:ext cx="7831500" cy="3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1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46989" y="0"/>
            <a:ext cx="2996999" cy="4370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Illustration 2">
  <p:cSld name="BLANK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39187" y="0"/>
            <a:ext cx="3004805" cy="437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✓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●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556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Inter-Regular"/>
              <a:buChar char="○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55600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2000"/>
              <a:buFont typeface="Inter-Regular"/>
              <a:buChar char="■"/>
              <a:defRPr sz="2000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sh-folk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unsplash.com/&amp;utm_source=slidescarnival" TargetMode="External"/><Relationship Id="rId5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s://www.lenikauffman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playfair-display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ontsquirrel.com/fonts/inter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ctrTitle"/>
          </p:nvPr>
        </p:nvSpPr>
        <p:spPr>
          <a:xfrm>
            <a:off x="361950" y="1070437"/>
            <a:ext cx="4105275" cy="32502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유기견</a:t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보호 관리</a:t>
            </a:r>
            <a:b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endParaRPr dirty="0">
              <a:solidFill>
                <a:srgbClr val="90909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722BF1-4484-43C8-BB56-3CFC439E31DF}"/>
              </a:ext>
            </a:extLst>
          </p:cNvPr>
          <p:cNvSpPr txBox="1"/>
          <p:nvPr/>
        </p:nvSpPr>
        <p:spPr>
          <a:xfrm>
            <a:off x="-152400" y="3086100"/>
            <a:ext cx="340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90909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‘GUI </a:t>
            </a:r>
            <a:r>
              <a:rPr lang="ko-KR" altLang="en-US" sz="3600" dirty="0">
                <a:solidFill>
                  <a:srgbClr val="90909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프로젝트</a:t>
            </a:r>
            <a:r>
              <a:rPr lang="en-US" altLang="ko-KR" sz="3600" dirty="0">
                <a:solidFill>
                  <a:srgbClr val="90909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’</a:t>
            </a:r>
            <a:endParaRPr lang="ko-KR" altLang="en-US" sz="3600" dirty="0"/>
          </a:p>
        </p:txBody>
      </p:sp>
      <p:sp>
        <p:nvSpPr>
          <p:cNvPr id="5" name="Rectangle: Rounded Corners 13">
            <a:extLst>
              <a:ext uri="{FF2B5EF4-FFF2-40B4-BE49-F238E27FC236}">
                <a16:creationId xmlns:a16="http://schemas.microsoft.com/office/drawing/2014/main" id="{14381478-8870-45FE-BFF5-8728FA855B67}"/>
              </a:ext>
            </a:extLst>
          </p:cNvPr>
          <p:cNvSpPr/>
          <p:nvPr/>
        </p:nvSpPr>
        <p:spPr>
          <a:xfrm>
            <a:off x="4019551" y="4196318"/>
            <a:ext cx="3143250" cy="420238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4</a:t>
            </a:r>
            <a:r>
              <a:rPr lang="ko-KR" altLang="en-US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조 </a:t>
            </a:r>
            <a:r>
              <a:rPr lang="en-US" altLang="ko-KR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– </a:t>
            </a:r>
            <a:r>
              <a:rPr lang="ko-KR" altLang="en-US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김 동원 김 봄비 문 </a:t>
            </a:r>
            <a:r>
              <a:rPr lang="ko-KR" altLang="en-US" sz="1800" dirty="0" err="1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희인</a:t>
            </a:r>
            <a:r>
              <a:rPr lang="ko-KR" altLang="en-US" sz="1800" dirty="0">
                <a:solidFill>
                  <a:schemeClr val="tx2"/>
                </a:solidFill>
                <a:latin typeface="HY얕은샘물M" panose="02030600000101010101" pitchFamily="18" charset="-127"/>
                <a:ea typeface="HY얕은샘물M" panose="02030600000101010101" pitchFamily="18" charset="-127"/>
              </a:rPr>
              <a:t> 한 현지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Google Shape;494;p46">
            <a:extLst>
              <a:ext uri="{FF2B5EF4-FFF2-40B4-BE49-F238E27FC236}">
                <a16:creationId xmlns:a16="http://schemas.microsoft.com/office/drawing/2014/main" id="{6A21BA1B-4B1C-4A31-BDD9-5A2984A902F3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330020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클래스 다이어그램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AB3FA7-587A-4CDD-AA23-B716EA883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04"/>
          <a:stretch/>
        </p:blipFill>
        <p:spPr>
          <a:xfrm>
            <a:off x="0" y="1254175"/>
            <a:ext cx="9144000" cy="26351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ACB6439-2B35-4695-9A94-6027F36473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69" b="7698"/>
          <a:stretch/>
        </p:blipFill>
        <p:spPr>
          <a:xfrm>
            <a:off x="7392859" y="4073575"/>
            <a:ext cx="1285875" cy="8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51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Google Shape;494;p46">
            <a:extLst>
              <a:ext uri="{FF2B5EF4-FFF2-40B4-BE49-F238E27FC236}">
                <a16:creationId xmlns:a16="http://schemas.microsoft.com/office/drawing/2014/main" id="{6A21BA1B-4B1C-4A31-BDD9-5A2984A902F3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330020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클래스 다이어그램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F83ECC-3440-46F3-9A11-716CE043C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0239"/>
            <a:ext cx="9144000" cy="26430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5DFAA2-EEF7-41B2-BA7E-9A124A7D5E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" b="7000"/>
          <a:stretch/>
        </p:blipFill>
        <p:spPr>
          <a:xfrm>
            <a:off x="7402384" y="4076699"/>
            <a:ext cx="1276350" cy="83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45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" name="Google Shape;494;p46">
            <a:extLst>
              <a:ext uri="{FF2B5EF4-FFF2-40B4-BE49-F238E27FC236}">
                <a16:creationId xmlns:a16="http://schemas.microsoft.com/office/drawing/2014/main" id="{6A21BA1B-4B1C-4A31-BDD9-5A2984A902F3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198575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유스케이스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9145F9-A4E0-4D1E-872E-F5211BCB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87" y="876300"/>
            <a:ext cx="6219825" cy="4099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2522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13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6923409" y="1611296"/>
            <a:ext cx="1799891" cy="182385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D368074-0965-42F0-AE02-8AAF70154A04}"/>
              </a:ext>
            </a:extLst>
          </p:cNvPr>
          <p:cNvGrpSpPr/>
          <p:nvPr/>
        </p:nvGrpSpPr>
        <p:grpSpPr>
          <a:xfrm>
            <a:off x="815548" y="916956"/>
            <a:ext cx="7512904" cy="4174806"/>
            <a:chOff x="107093" y="459947"/>
            <a:chExt cx="11902529" cy="699601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11658D4-9C8D-4605-9525-6F020D026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93" y="459948"/>
              <a:ext cx="2341684" cy="342158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4" name="설명선 3 6">
              <a:extLst>
                <a:ext uri="{FF2B5EF4-FFF2-40B4-BE49-F238E27FC236}">
                  <a16:creationId xmlns:a16="http://schemas.microsoft.com/office/drawing/2014/main" id="{3781FD84-3CE6-499F-B680-45B82AF2CCC3}"/>
                </a:ext>
              </a:extLst>
            </p:cNvPr>
            <p:cNvSpPr/>
            <p:nvPr/>
          </p:nvSpPr>
          <p:spPr>
            <a:xfrm>
              <a:off x="317241" y="3582956"/>
              <a:ext cx="569165" cy="244361"/>
            </a:xfrm>
            <a:prstGeom prst="borderCallout3">
              <a:avLst>
                <a:gd name="adj1" fmla="val 103435"/>
                <a:gd name="adj2" fmla="val 51250"/>
                <a:gd name="adj3" fmla="val 376294"/>
                <a:gd name="adj4" fmla="val 51277"/>
                <a:gd name="adj5" fmla="val 376076"/>
                <a:gd name="adj6" fmla="val 446891"/>
                <a:gd name="adj7" fmla="val -1192838"/>
                <a:gd name="adj8" fmla="val 444729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87016073-6427-4D2B-986C-8581303FF2CE}"/>
                </a:ext>
              </a:extLst>
            </p:cNvPr>
            <p:cNvCxnSpPr/>
            <p:nvPr/>
          </p:nvCxnSpPr>
          <p:spPr>
            <a:xfrm>
              <a:off x="2845839" y="690467"/>
              <a:ext cx="905068" cy="932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0CA9802-DC21-4733-8A00-0D2D474BD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6138" y="459948"/>
              <a:ext cx="3829530" cy="296438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6FEC314-D8EC-46B8-AF3A-88782E0A4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26138" y="3536304"/>
              <a:ext cx="3829530" cy="296438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39916EE-A307-4B62-9635-50B2DA01F6CB}"/>
                </a:ext>
              </a:extLst>
            </p:cNvPr>
            <p:cNvSpPr/>
            <p:nvPr/>
          </p:nvSpPr>
          <p:spPr>
            <a:xfrm>
              <a:off x="4842588" y="5887616"/>
              <a:ext cx="746449" cy="42920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E66FD21-E653-44BB-AB60-99B4EEEEB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75426" y="459947"/>
              <a:ext cx="4134196" cy="604074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69890FDD-3222-4EE1-B1F4-989A36DD39E7}"/>
                </a:ext>
              </a:extLst>
            </p:cNvPr>
            <p:cNvSpPr/>
            <p:nvPr/>
          </p:nvSpPr>
          <p:spPr>
            <a:xfrm>
              <a:off x="7809722" y="5374433"/>
              <a:ext cx="3974841" cy="4105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05952A-D342-46B6-8E3A-E65E664911A2}"/>
                </a:ext>
              </a:extLst>
            </p:cNvPr>
            <p:cNvSpPr txBox="1"/>
            <p:nvPr/>
          </p:nvSpPr>
          <p:spPr>
            <a:xfrm>
              <a:off x="292415" y="4589790"/>
              <a:ext cx="2932382" cy="857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dirty="0"/>
                <a:t>1. </a:t>
              </a:r>
              <a:r>
                <a:rPr lang="ko-KR" altLang="en-US" sz="1200" dirty="0"/>
                <a:t>추가버튼을 누르면</a:t>
              </a:r>
              <a:endParaRPr lang="en-US" altLang="ko-KR" sz="120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/>
                <a:t>다음과 같은 창 실행됨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374E844-7DB8-434B-BEB2-F5C5B8D84D1E}"/>
                </a:ext>
              </a:extLst>
            </p:cNvPr>
            <p:cNvSpPr txBox="1"/>
            <p:nvPr/>
          </p:nvSpPr>
          <p:spPr>
            <a:xfrm>
              <a:off x="3610943" y="6585396"/>
              <a:ext cx="4357395" cy="8705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2. </a:t>
              </a:r>
              <a:r>
                <a:rPr lang="ko-KR" altLang="en-US" sz="1200" dirty="0" err="1"/>
                <a:t>견종</a:t>
              </a:r>
              <a:r>
                <a:rPr lang="en-US" altLang="ko-KR" sz="1200" dirty="0"/>
                <a:t>,</a:t>
              </a:r>
              <a:r>
                <a:rPr lang="ko-KR" altLang="en-US" sz="1200" dirty="0"/>
                <a:t> 코드</a:t>
              </a:r>
              <a:r>
                <a:rPr lang="en-US" altLang="ko-KR" sz="1200" dirty="0"/>
                <a:t>, </a:t>
              </a:r>
              <a:r>
                <a:rPr lang="ko-KR" altLang="en-US" sz="1200" dirty="0" err="1"/>
                <a:t>마릿수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보호센터위치를 </a:t>
              </a:r>
              <a:endParaRPr lang="en-US" altLang="ko-KR" sz="1200" dirty="0"/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/>
                <a:t>입력 후 체크표시 클릭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BED119E-7888-48A9-8E11-745B5F2D9C49}"/>
                </a:ext>
              </a:extLst>
            </p:cNvPr>
            <p:cNvSpPr txBox="1"/>
            <p:nvPr/>
          </p:nvSpPr>
          <p:spPr>
            <a:xfrm>
              <a:off x="8865283" y="6589538"/>
              <a:ext cx="2697997" cy="464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3. </a:t>
              </a:r>
              <a:r>
                <a:rPr lang="ko-KR" altLang="en-US" sz="1200" dirty="0"/>
                <a:t>추가 된 사항 확인</a:t>
              </a:r>
            </a:p>
          </p:txBody>
        </p:sp>
      </p:grpSp>
      <p:sp>
        <p:nvSpPr>
          <p:cNvPr id="24" name="Google Shape;494;p46">
            <a:extLst>
              <a:ext uri="{FF2B5EF4-FFF2-40B4-BE49-F238E27FC236}">
                <a16:creationId xmlns:a16="http://schemas.microsoft.com/office/drawing/2014/main" id="{2ECC39E4-F8D1-4812-9C30-AD75230D2A56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198575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스토리보드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14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6923409" y="1611296"/>
            <a:ext cx="1799891" cy="182385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475A694-F66E-41D2-AAA6-EE0790A2D78E}"/>
              </a:ext>
            </a:extLst>
          </p:cNvPr>
          <p:cNvGrpSpPr/>
          <p:nvPr/>
        </p:nvGrpSpPr>
        <p:grpSpPr>
          <a:xfrm>
            <a:off x="865189" y="577350"/>
            <a:ext cx="7413622" cy="4373719"/>
            <a:chOff x="112354" y="459339"/>
            <a:chExt cx="11903674" cy="7022655"/>
          </a:xfrm>
        </p:grpSpPr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554F065-6857-4E32-924A-E90DB2B423E1}"/>
                </a:ext>
              </a:extLst>
            </p:cNvPr>
            <p:cNvCxnSpPr/>
            <p:nvPr/>
          </p:nvCxnSpPr>
          <p:spPr>
            <a:xfrm>
              <a:off x="2883158" y="699799"/>
              <a:ext cx="755781" cy="932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F88F98D-31BB-4AD5-AEA4-E21E53B81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354" y="459339"/>
              <a:ext cx="2341595" cy="342145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8" name="설명선 3 2">
              <a:extLst>
                <a:ext uri="{FF2B5EF4-FFF2-40B4-BE49-F238E27FC236}">
                  <a16:creationId xmlns:a16="http://schemas.microsoft.com/office/drawing/2014/main" id="{537D85B1-47CB-4BB0-B0C7-E9FCB6428367}"/>
                </a:ext>
              </a:extLst>
            </p:cNvPr>
            <p:cNvSpPr/>
            <p:nvPr/>
          </p:nvSpPr>
          <p:spPr>
            <a:xfrm>
              <a:off x="970381" y="3582957"/>
              <a:ext cx="569165" cy="244360"/>
            </a:xfrm>
            <a:prstGeom prst="borderCallout3">
              <a:avLst>
                <a:gd name="adj1" fmla="val 103435"/>
                <a:gd name="adj2" fmla="val 51250"/>
                <a:gd name="adj3" fmla="val 376294"/>
                <a:gd name="adj4" fmla="val 51277"/>
                <a:gd name="adj5" fmla="val 368439"/>
                <a:gd name="adj6" fmla="val 333776"/>
                <a:gd name="adj7" fmla="val -1178969"/>
                <a:gd name="adj8" fmla="val 336532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BB9024C-29CC-44BD-9CA2-3AE6C36DD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4251" y="459339"/>
              <a:ext cx="3915164" cy="30306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2F29BF5-4003-4545-8313-F03ED7FD7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3580" y="3569368"/>
              <a:ext cx="3915164" cy="30306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C328DDB-ECEC-497C-8F43-D2721045D83C}"/>
                </a:ext>
              </a:extLst>
            </p:cNvPr>
            <p:cNvSpPr/>
            <p:nvPr/>
          </p:nvSpPr>
          <p:spPr>
            <a:xfrm>
              <a:off x="5514387" y="4991876"/>
              <a:ext cx="587829" cy="8210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3288756-69C1-43DA-B26D-D9094165998F}"/>
                </a:ext>
              </a:extLst>
            </p:cNvPr>
            <p:cNvSpPr/>
            <p:nvPr/>
          </p:nvSpPr>
          <p:spPr>
            <a:xfrm>
              <a:off x="4786602" y="5976301"/>
              <a:ext cx="690462" cy="3965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꺾인 연결선 11">
              <a:extLst>
                <a:ext uri="{FF2B5EF4-FFF2-40B4-BE49-F238E27FC236}">
                  <a16:creationId xmlns:a16="http://schemas.microsoft.com/office/drawing/2014/main" id="{FC380C26-293F-41A0-A524-CF2D9709E933}"/>
                </a:ext>
              </a:extLst>
            </p:cNvPr>
            <p:cNvCxnSpPr>
              <a:stCxn id="31" idx="1"/>
              <a:endCxn id="32" idx="0"/>
            </p:cNvCxnSpPr>
            <p:nvPr/>
          </p:nvCxnSpPr>
          <p:spPr>
            <a:xfrm rot="10800000" flipV="1">
              <a:off x="5131833" y="5402423"/>
              <a:ext cx="382554" cy="573878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D3ACFFB-11D0-4FEE-BE38-06C2B4198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16227" y="459339"/>
              <a:ext cx="4199801" cy="61366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1DEE7E14-E778-42F9-9450-06387826C714}"/>
                </a:ext>
              </a:extLst>
            </p:cNvPr>
            <p:cNvSpPr/>
            <p:nvPr/>
          </p:nvSpPr>
          <p:spPr>
            <a:xfrm>
              <a:off x="7809722" y="5486403"/>
              <a:ext cx="3974841" cy="41054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3EBF9AC-BD9B-4677-B3E1-FEC52E89D57E}"/>
                </a:ext>
              </a:extLst>
            </p:cNvPr>
            <p:cNvSpPr txBox="1"/>
            <p:nvPr/>
          </p:nvSpPr>
          <p:spPr>
            <a:xfrm>
              <a:off x="305845" y="4594914"/>
              <a:ext cx="3682016" cy="79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4. </a:t>
              </a:r>
              <a:r>
                <a:rPr lang="ko-KR" altLang="en-US" sz="1200" dirty="0"/>
                <a:t>수정사항이 있을 경우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수정버튼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연필모양</a:t>
              </a:r>
              <a:r>
                <a:rPr lang="en-US" altLang="ko-KR" sz="1200" dirty="0"/>
                <a:t>)</a:t>
              </a:r>
              <a:r>
                <a:rPr lang="ko-KR" altLang="en-US" sz="1200" dirty="0"/>
                <a:t>클릭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95B538-1C2E-48E1-B02E-9C8CA2F44873}"/>
                </a:ext>
              </a:extLst>
            </p:cNvPr>
            <p:cNvSpPr txBox="1"/>
            <p:nvPr/>
          </p:nvSpPr>
          <p:spPr>
            <a:xfrm>
              <a:off x="4571996" y="6688073"/>
              <a:ext cx="2472613" cy="79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5. </a:t>
              </a:r>
              <a:r>
                <a:rPr lang="ko-KR" altLang="en-US" sz="1200" dirty="0"/>
                <a:t>수정할 사항 기입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FFCEAF-9036-49BE-8E9D-7D0F3BC9190A}"/>
                </a:ext>
              </a:extLst>
            </p:cNvPr>
            <p:cNvSpPr txBox="1"/>
            <p:nvPr/>
          </p:nvSpPr>
          <p:spPr>
            <a:xfrm>
              <a:off x="9002105" y="6688073"/>
              <a:ext cx="1828043" cy="7939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6. </a:t>
              </a:r>
              <a:r>
                <a:rPr lang="ko-KR" altLang="en-US" sz="1200" dirty="0"/>
                <a:t>수정사항 확인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573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15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6923409" y="1611296"/>
            <a:ext cx="1799891" cy="182385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012D895-77AC-4150-87DF-A1D81465A35A}"/>
              </a:ext>
            </a:extLst>
          </p:cNvPr>
          <p:cNvGrpSpPr/>
          <p:nvPr/>
        </p:nvGrpSpPr>
        <p:grpSpPr>
          <a:xfrm>
            <a:off x="1777469" y="391867"/>
            <a:ext cx="5589062" cy="4565351"/>
            <a:chOff x="112354" y="459339"/>
            <a:chExt cx="7840123" cy="6404099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75A14E09-8617-4BD5-A070-691629705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354" y="459339"/>
              <a:ext cx="2341595" cy="342145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1" name="설명선 3 4">
              <a:extLst>
                <a:ext uri="{FF2B5EF4-FFF2-40B4-BE49-F238E27FC236}">
                  <a16:creationId xmlns:a16="http://schemas.microsoft.com/office/drawing/2014/main" id="{2B454679-E23B-4CE3-B8A8-D698DB5360A5}"/>
                </a:ext>
              </a:extLst>
            </p:cNvPr>
            <p:cNvSpPr/>
            <p:nvPr/>
          </p:nvSpPr>
          <p:spPr>
            <a:xfrm>
              <a:off x="1632857" y="3581706"/>
              <a:ext cx="569165" cy="244360"/>
            </a:xfrm>
            <a:prstGeom prst="borderCallout3">
              <a:avLst>
                <a:gd name="adj1" fmla="val 103435"/>
                <a:gd name="adj2" fmla="val 51250"/>
                <a:gd name="adj3" fmla="val 368657"/>
                <a:gd name="adj4" fmla="val 51277"/>
                <a:gd name="adj5" fmla="val 364621"/>
                <a:gd name="adj6" fmla="val 214103"/>
                <a:gd name="adj7" fmla="val -1198316"/>
                <a:gd name="adj8" fmla="val 215458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9F09BB64-EB7D-40EA-8A94-1C93B49C1D6D}"/>
                </a:ext>
              </a:extLst>
            </p:cNvPr>
            <p:cNvCxnSpPr/>
            <p:nvPr/>
          </p:nvCxnSpPr>
          <p:spPr>
            <a:xfrm>
              <a:off x="2845836" y="774444"/>
              <a:ext cx="755781" cy="932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235F365-31BF-4371-BB10-890860602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1254" y="459339"/>
              <a:ext cx="3924300" cy="57340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45F30A0-DF87-4BD5-98BF-1066641BB3D4}"/>
                </a:ext>
              </a:extLst>
            </p:cNvPr>
            <p:cNvSpPr txBox="1"/>
            <p:nvPr/>
          </p:nvSpPr>
          <p:spPr>
            <a:xfrm>
              <a:off x="466895" y="4655477"/>
              <a:ext cx="3366625" cy="741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7. </a:t>
              </a:r>
              <a:r>
                <a:rPr lang="ko-KR" altLang="en-US" sz="1200" dirty="0" err="1"/>
                <a:t>삭제해야할</a:t>
              </a:r>
              <a:r>
                <a:rPr lang="ko-KR" altLang="en-US" sz="1200" dirty="0"/>
                <a:t> 경우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삭제버튼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휴지통</a:t>
              </a:r>
              <a:r>
                <a:rPr lang="en-US" altLang="ko-KR" sz="1200" dirty="0"/>
                <a:t>) </a:t>
              </a:r>
              <a:r>
                <a:rPr lang="ko-KR" altLang="en-US" sz="1200" dirty="0"/>
                <a:t>클릭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6E07233-428A-49C2-ACC5-5E30A83253A3}"/>
                </a:ext>
              </a:extLst>
            </p:cNvPr>
            <p:cNvSpPr txBox="1"/>
            <p:nvPr/>
          </p:nvSpPr>
          <p:spPr>
            <a:xfrm>
              <a:off x="3891254" y="649410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D1540DD-42B0-47D4-8F53-CC5BDD40F201}"/>
                </a:ext>
              </a:extLst>
            </p:cNvPr>
            <p:cNvSpPr txBox="1"/>
            <p:nvPr/>
          </p:nvSpPr>
          <p:spPr>
            <a:xfrm>
              <a:off x="3754333" y="6374877"/>
              <a:ext cx="4198144" cy="444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8. </a:t>
              </a:r>
              <a:r>
                <a:rPr lang="ko-KR" altLang="en-US" sz="1200" dirty="0"/>
                <a:t>버튼을 누르면 바로 </a:t>
              </a:r>
              <a:r>
                <a:rPr lang="en-US" altLang="ko-KR" sz="1200" dirty="0"/>
                <a:t>List</a:t>
              </a:r>
              <a:r>
                <a:rPr lang="ko-KR" altLang="en-US" sz="1200" dirty="0"/>
                <a:t>에 적용됨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3613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A8671"/>
                </a:solidFill>
              </a:rPr>
              <a:t>16</a:t>
            </a:fld>
            <a:endParaRPr dirty="0">
              <a:solidFill>
                <a:srgbClr val="DA8671"/>
              </a:solidFill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5733000" y="577350"/>
            <a:ext cx="3988800" cy="39888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6923409" y="1611296"/>
            <a:ext cx="1799891" cy="1823854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BF9828E-A5C4-40CD-BFF4-4D84843F193D}"/>
              </a:ext>
            </a:extLst>
          </p:cNvPr>
          <p:cNvGrpSpPr/>
          <p:nvPr/>
        </p:nvGrpSpPr>
        <p:grpSpPr>
          <a:xfrm>
            <a:off x="467695" y="632409"/>
            <a:ext cx="8211039" cy="3878681"/>
            <a:chOff x="140347" y="226073"/>
            <a:chExt cx="11698062" cy="5525860"/>
          </a:xfrm>
        </p:grpSpPr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923FAD52-9EF7-444E-A9A3-2983C3E9D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347" y="226073"/>
              <a:ext cx="3255996" cy="475754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71C6545-869B-4584-B554-A6889792F1C6}"/>
                </a:ext>
              </a:extLst>
            </p:cNvPr>
            <p:cNvSpPr/>
            <p:nvPr/>
          </p:nvSpPr>
          <p:spPr>
            <a:xfrm>
              <a:off x="140347" y="653143"/>
              <a:ext cx="634094" cy="2332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DBC5A4F1-8D7D-47EF-80D9-E64C2CB78EF0}"/>
                </a:ext>
              </a:extLst>
            </p:cNvPr>
            <p:cNvCxnSpPr/>
            <p:nvPr/>
          </p:nvCxnSpPr>
          <p:spPr>
            <a:xfrm flipV="1">
              <a:off x="783771" y="769775"/>
              <a:ext cx="3074631" cy="1399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FB41AF0-7837-4BB3-B2D8-33D091DD79C1}"/>
                </a:ext>
              </a:extLst>
            </p:cNvPr>
            <p:cNvSpPr/>
            <p:nvPr/>
          </p:nvSpPr>
          <p:spPr>
            <a:xfrm>
              <a:off x="140347" y="905070"/>
              <a:ext cx="634094" cy="242596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꺾인 연결선 10">
              <a:extLst>
                <a:ext uri="{FF2B5EF4-FFF2-40B4-BE49-F238E27FC236}">
                  <a16:creationId xmlns:a16="http://schemas.microsoft.com/office/drawing/2014/main" id="{9176CD09-6A7D-4097-8801-149643FC66C0}"/>
                </a:ext>
              </a:extLst>
            </p:cNvPr>
            <p:cNvCxnSpPr>
              <a:stCxn id="43" idx="2"/>
            </p:cNvCxnSpPr>
            <p:nvPr/>
          </p:nvCxnSpPr>
          <p:spPr>
            <a:xfrm rot="16200000" flipH="1">
              <a:off x="840435" y="764624"/>
              <a:ext cx="2687216" cy="345329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9D9596CB-FFD1-4547-9117-3EF5DDAB8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0549" y="226073"/>
              <a:ext cx="3255996" cy="475754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3214FA3-D8EB-4FCD-A51B-27BD1493C184}"/>
                </a:ext>
              </a:extLst>
            </p:cNvPr>
            <p:cNvSpPr/>
            <p:nvPr/>
          </p:nvSpPr>
          <p:spPr>
            <a:xfrm>
              <a:off x="6432288" y="671806"/>
              <a:ext cx="444373" cy="23326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CDEAD024-3C9B-44F5-A45A-444F78AE7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0359" y="3713583"/>
              <a:ext cx="3448050" cy="20383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cxnSp>
          <p:nvCxnSpPr>
            <p:cNvPr id="48" name="꺾인 연결선 18">
              <a:extLst>
                <a:ext uri="{FF2B5EF4-FFF2-40B4-BE49-F238E27FC236}">
                  <a16:creationId xmlns:a16="http://schemas.microsoft.com/office/drawing/2014/main" id="{0A6A0EAA-BAA9-4E8E-8F1B-B6431FBC4C7E}"/>
                </a:ext>
              </a:extLst>
            </p:cNvPr>
            <p:cNvCxnSpPr>
              <a:endCxn id="47" idx="0"/>
            </p:cNvCxnSpPr>
            <p:nvPr/>
          </p:nvCxnSpPr>
          <p:spPr>
            <a:xfrm>
              <a:off x="6895322" y="783771"/>
              <a:ext cx="3219062" cy="2929812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C83B220-BD57-4000-ABA1-9E884271423D}"/>
                </a:ext>
              </a:extLst>
            </p:cNvPr>
            <p:cNvSpPr txBox="1"/>
            <p:nvPr/>
          </p:nvSpPr>
          <p:spPr>
            <a:xfrm>
              <a:off x="3921235" y="578950"/>
              <a:ext cx="1417087" cy="21399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추가</a:t>
              </a:r>
              <a:r>
                <a:rPr lang="en-US" altLang="ko-KR" sz="1400" dirty="0"/>
                <a:t>,</a:t>
              </a:r>
            </a:p>
            <a:p>
              <a:r>
                <a:rPr lang="ko-KR" altLang="en-US" sz="1400" dirty="0"/>
                <a:t>수정</a:t>
              </a:r>
              <a:r>
                <a:rPr lang="en-US" altLang="ko-KR" sz="1400" dirty="0"/>
                <a:t>,</a:t>
              </a:r>
            </a:p>
            <a:p>
              <a:r>
                <a:rPr lang="ko-KR" altLang="en-US" sz="1400" dirty="0"/>
                <a:t>삭제 작업 완료 후 저장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3DAACF4-2E52-4EE9-BCE5-1C7EF1D10371}"/>
                </a:ext>
              </a:extLst>
            </p:cNvPr>
            <p:cNvSpPr txBox="1"/>
            <p:nvPr/>
          </p:nvSpPr>
          <p:spPr>
            <a:xfrm>
              <a:off x="3910693" y="3590740"/>
              <a:ext cx="1417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프로그램 종료</a:t>
              </a:r>
              <a:endParaRPr lang="en-US" altLang="ko-KR" sz="14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D83DC42-46C1-4013-B49C-D5172C00852B}"/>
                </a:ext>
              </a:extLst>
            </p:cNvPr>
            <p:cNvSpPr txBox="1"/>
            <p:nvPr/>
          </p:nvSpPr>
          <p:spPr>
            <a:xfrm>
              <a:off x="10276766" y="1345156"/>
              <a:ext cx="1561643" cy="18070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프로그램 버전</a:t>
              </a:r>
              <a:r>
                <a:rPr lang="en-US" altLang="ko-KR" sz="1400" dirty="0"/>
                <a:t>,</a:t>
              </a:r>
            </a:p>
            <a:p>
              <a:r>
                <a:rPr lang="ko-KR" altLang="en-US" sz="1400" dirty="0"/>
                <a:t>개발자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설명을</a:t>
              </a:r>
              <a:endParaRPr lang="en-US" altLang="ko-KR" sz="1400" dirty="0"/>
            </a:p>
            <a:p>
              <a:r>
                <a:rPr lang="ko-KR" altLang="en-US" sz="1400" dirty="0"/>
                <a:t>볼 수 있음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9677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"/>
          <p:cNvSpPr/>
          <p:nvPr/>
        </p:nvSpPr>
        <p:spPr>
          <a:xfrm rot="-5400000">
            <a:off x="1801350" y="-8060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2"/>
          <p:cNvSpPr txBox="1">
            <a:spLocks noGrp="1"/>
          </p:cNvSpPr>
          <p:nvPr>
            <p:ph type="title" idx="4294967295"/>
          </p:nvPr>
        </p:nvSpPr>
        <p:spPr>
          <a:xfrm>
            <a:off x="677630" y="538752"/>
            <a:ext cx="1404439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피드백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4" name="Google Shape;414;p4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15" name="Google Shape;415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7" name="Google Shape;417;p42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18" name="Google Shape;418;p4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0" name="Google Shape;420;p42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21" name="Google Shape;421;p4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3" name="Google Shape;423;p42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24" name="Google Shape;424;p4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6" name="Google Shape;426;p42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27" name="Google Shape;427;p4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6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9" name="Google Shape;429;p42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30" name="Google Shape;430;p4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" name="Google Shape;431;p4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32" name="Google Shape;432;p42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33" name="Google Shape;433;p4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" name="Google Shape;434;p4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35" name="Google Shape;435;p42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6" name="Google Shape;436;p42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Red is the colour of danger and courage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7" name="Google Shape;437;p42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8" name="Google Shape;438;p42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9" name="Google Shape;439;p42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0" name="Google Shape;440;p42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674363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59D15B-9D23-45B7-A1A1-6BC85D393A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8781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855275" y="1506350"/>
            <a:ext cx="21258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2"/>
          </p:nvPr>
        </p:nvSpPr>
        <p:spPr>
          <a:xfrm>
            <a:off x="3279125" y="1506350"/>
            <a:ext cx="2125800" cy="286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목 차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53D833-195B-444E-9F01-076A29437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4275" y="1506350"/>
            <a:ext cx="2125800" cy="28644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ko-KR" altLang="en-US" dirty="0"/>
              <a:t>프로젝트 개요 일정표 및 업무 분담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요구사항명세</a:t>
            </a:r>
          </a:p>
          <a:p>
            <a:pPr>
              <a:buFont typeface="+mj-lt"/>
              <a:buAutoNum type="arabicPeriod"/>
            </a:pPr>
            <a:r>
              <a:rPr lang="ko-KR" altLang="en-US" dirty="0" err="1"/>
              <a:t>유스케이스</a:t>
            </a:r>
            <a:endParaRPr lang="en-US" altLang="ko-KR" dirty="0"/>
          </a:p>
          <a:p>
            <a:pPr marL="127000" indent="0">
              <a:lnSpc>
                <a:spcPct val="150000"/>
              </a:lnSpc>
              <a:buNone/>
            </a:pPr>
            <a:r>
              <a:rPr lang="ko-KR" altLang="en-US" dirty="0"/>
              <a:t>클래스 다이어그램</a:t>
            </a:r>
            <a:r>
              <a:rPr lang="en-US" altLang="ko-KR" dirty="0"/>
              <a:t> </a:t>
            </a:r>
            <a:r>
              <a:rPr lang="ko-KR" altLang="en-US" dirty="0"/>
              <a:t>시퀀스 다이어그램</a:t>
            </a:r>
          </a:p>
          <a:p>
            <a:pPr marL="127000" indent="0">
              <a:buNone/>
            </a:pPr>
            <a:endParaRPr lang="ko-KR" altLang="en-US" dirty="0"/>
          </a:p>
          <a:p>
            <a:pPr marL="12700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1E0B105-3189-4E18-9590-FAA9E9E3553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831450" y="2066924"/>
            <a:ext cx="2573350" cy="2343325"/>
          </a:xfrm>
        </p:spPr>
        <p:txBody>
          <a:bodyPr/>
          <a:lstStyle/>
          <a:p>
            <a:pPr marL="127000" indent="0">
              <a:buNone/>
            </a:pPr>
            <a:r>
              <a:rPr lang="en-US" altLang="ko-KR" dirty="0">
                <a:solidFill>
                  <a:srgbClr val="D26A50"/>
                </a:solidFill>
              </a:rPr>
              <a:t>4.   </a:t>
            </a:r>
            <a:r>
              <a:rPr lang="en-US" altLang="ko-KR" dirty="0"/>
              <a:t>ERD (</a:t>
            </a:r>
            <a:r>
              <a:rPr lang="ko-KR" altLang="en-US" dirty="0"/>
              <a:t>논리</a:t>
            </a:r>
            <a:r>
              <a:rPr lang="en-US" altLang="ko-KR" dirty="0"/>
              <a:t>, </a:t>
            </a:r>
            <a:r>
              <a:rPr lang="ko-KR" altLang="en-US" dirty="0"/>
              <a:t>물리</a:t>
            </a:r>
            <a:r>
              <a:rPr lang="en-US" altLang="ko-KR" dirty="0"/>
              <a:t>)</a:t>
            </a:r>
          </a:p>
          <a:p>
            <a:pPr marL="127000" indent="0">
              <a:buNone/>
            </a:pPr>
            <a:r>
              <a:rPr lang="en-US" altLang="ko-KR" dirty="0">
                <a:solidFill>
                  <a:srgbClr val="D26A50"/>
                </a:solidFill>
              </a:rPr>
              <a:t>5.   </a:t>
            </a:r>
            <a:r>
              <a:rPr lang="ko-KR" altLang="en-US" dirty="0"/>
              <a:t>스토리보드</a:t>
            </a:r>
            <a:endParaRPr lang="en-US" altLang="ko-KR" dirty="0"/>
          </a:p>
          <a:p>
            <a:pPr marL="127000" indent="0">
              <a:buNone/>
            </a:pPr>
            <a:r>
              <a:rPr lang="en-US" altLang="ko-KR" dirty="0">
                <a:solidFill>
                  <a:srgbClr val="D26A50"/>
                </a:solidFill>
              </a:rPr>
              <a:t>6.   </a:t>
            </a:r>
            <a:r>
              <a:rPr lang="ko-KR" altLang="en-US" dirty="0"/>
              <a:t>코드 내용</a:t>
            </a:r>
          </a:p>
          <a:p>
            <a:pPr marL="127000" indent="0">
              <a:buNone/>
            </a:pPr>
            <a:r>
              <a:rPr lang="en-US" altLang="ko-KR" dirty="0">
                <a:solidFill>
                  <a:srgbClr val="D26A50"/>
                </a:solidFill>
              </a:rPr>
              <a:t>7.   </a:t>
            </a:r>
            <a:r>
              <a:rPr lang="ko-KR" altLang="en-US" dirty="0"/>
              <a:t>피드백 및 마무리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a slide title</a:t>
            </a:r>
            <a:endParaRPr dirty="0"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17" name="Google Shape;117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10800000">
            <a:off x="-223925" y="228600"/>
            <a:ext cx="1528200" cy="15282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333A47">
              <a:alpha val="173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4294967295"/>
          </p:nvPr>
        </p:nvSpPr>
        <p:spPr>
          <a:xfrm>
            <a:off x="504825" y="228600"/>
            <a:ext cx="4754100" cy="1528200"/>
          </a:xfrm>
          <a:prstGeom prst="rect">
            <a:avLst/>
          </a:prstGeom>
          <a:effectLst>
            <a:outerShdw blurRad="85725" dist="19050" algn="bl" rotWithShape="0">
              <a:schemeClr val="dk1">
                <a:alpha val="6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chemeClr val="lt1"/>
                </a:solidFill>
              </a:rPr>
              <a:t>Want big impact?</a:t>
            </a:r>
            <a:endParaRPr sz="24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Use big image.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62" name="Google Shape;162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21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69" name="Google Shape;169;p26"/>
          <p:cNvSpPr/>
          <p:nvPr/>
        </p:nvSpPr>
        <p:spPr>
          <a:xfrm>
            <a:off x="2697736" y="1620175"/>
            <a:ext cx="1083600" cy="577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3944765" y="2794051"/>
            <a:ext cx="1083600" cy="577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1450707" y="2794051"/>
            <a:ext cx="1083600" cy="577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72" name="Google Shape;172;p26"/>
          <p:cNvSpPr/>
          <p:nvPr/>
        </p:nvSpPr>
        <p:spPr>
          <a:xfrm>
            <a:off x="855300" y="3967927"/>
            <a:ext cx="1083600" cy="577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2046114" y="3967927"/>
            <a:ext cx="1083600" cy="577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74" name="Google Shape;174;p26"/>
          <p:cNvSpPr/>
          <p:nvPr/>
        </p:nvSpPr>
        <p:spPr>
          <a:xfrm>
            <a:off x="3349363" y="3967927"/>
            <a:ext cx="1083600" cy="577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4540177" y="3967927"/>
            <a:ext cx="1083600" cy="577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Lorem Ipsum</a:t>
            </a:r>
            <a:endParaRPr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cxnSp>
        <p:nvCxnSpPr>
          <p:cNvPr id="176" name="Google Shape;176;p26"/>
          <p:cNvCxnSpPr>
            <a:stCxn id="169" idx="2"/>
            <a:endCxn id="170" idx="0"/>
          </p:cNvCxnSpPr>
          <p:nvPr/>
        </p:nvCxnSpPr>
        <p:spPr>
          <a:xfrm rot="-5400000" flipH="1">
            <a:off x="3564736" y="1872175"/>
            <a:ext cx="596700" cy="1247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77" name="Google Shape;177;p26"/>
          <p:cNvCxnSpPr>
            <a:stCxn id="171" idx="0"/>
            <a:endCxn id="169" idx="2"/>
          </p:cNvCxnSpPr>
          <p:nvPr/>
        </p:nvCxnSpPr>
        <p:spPr>
          <a:xfrm rot="-5400000">
            <a:off x="2317707" y="1872151"/>
            <a:ext cx="596700" cy="1247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78" name="Google Shape;178;p26"/>
          <p:cNvCxnSpPr>
            <a:stCxn id="171" idx="2"/>
            <a:endCxn id="173" idx="0"/>
          </p:cNvCxnSpPr>
          <p:nvPr/>
        </p:nvCxnSpPr>
        <p:spPr>
          <a:xfrm rot="-5400000" flipH="1">
            <a:off x="1991907" y="3371851"/>
            <a:ext cx="596700" cy="59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79" name="Google Shape;179;p26"/>
          <p:cNvCxnSpPr>
            <a:stCxn id="172" idx="0"/>
            <a:endCxn id="171" idx="2"/>
          </p:cNvCxnSpPr>
          <p:nvPr/>
        </p:nvCxnSpPr>
        <p:spPr>
          <a:xfrm rot="-5400000">
            <a:off x="1396500" y="3371827"/>
            <a:ext cx="596700" cy="59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80" name="Google Shape;180;p26"/>
          <p:cNvCxnSpPr>
            <a:stCxn id="170" idx="2"/>
            <a:endCxn id="175" idx="0"/>
          </p:cNvCxnSpPr>
          <p:nvPr/>
        </p:nvCxnSpPr>
        <p:spPr>
          <a:xfrm rot="-5400000" flipH="1">
            <a:off x="4485965" y="3371851"/>
            <a:ext cx="596700" cy="59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181" name="Google Shape;181;p26"/>
          <p:cNvCxnSpPr>
            <a:stCxn id="174" idx="0"/>
            <a:endCxn id="170" idx="2"/>
          </p:cNvCxnSpPr>
          <p:nvPr/>
        </p:nvCxnSpPr>
        <p:spPr>
          <a:xfrm rot="-5400000">
            <a:off x="3890563" y="3371827"/>
            <a:ext cx="596700" cy="59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87" name="Google Shape;187;p27"/>
          <p:cNvGraphicFramePr/>
          <p:nvPr/>
        </p:nvGraphicFramePr>
        <p:xfrm>
          <a:off x="855300" y="1657581"/>
          <a:ext cx="4549500" cy="2776500"/>
        </p:xfrm>
        <a:graphic>
          <a:graphicData uri="http://schemas.openxmlformats.org/drawingml/2006/table">
            <a:tbl>
              <a:tblPr>
                <a:noFill/>
                <a:tableStyleId>{50612979-EF31-4AF9-A8EF-6B6A0A963571}</a:tableStyleId>
              </a:tblPr>
              <a:tblGrid>
                <a:gridCol w="113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7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4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4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20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4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30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15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4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24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Inter-Regular"/>
                          <a:ea typeface="Inter-Regular"/>
                          <a:cs typeface="Inter-Regular"/>
                          <a:sym typeface="Inter-Regular"/>
                        </a:rPr>
                        <a:t>16</a:t>
                      </a:r>
                      <a:endParaRPr>
                        <a:solidFill>
                          <a:schemeClr val="dk1"/>
                        </a:solidFill>
                        <a:latin typeface="Inter-Regular"/>
                        <a:ea typeface="Inter-Regular"/>
                        <a:cs typeface="Inter-Regular"/>
                        <a:sym typeface="Inter-Regular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8" name="Google Shape;188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/>
          <p:nvPr/>
        </p:nvSpPr>
        <p:spPr>
          <a:xfrm>
            <a:off x="514725" y="951649"/>
            <a:ext cx="6996589" cy="333302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title" idx="4294967295"/>
          </p:nvPr>
        </p:nvSpPr>
        <p:spPr>
          <a:xfrm>
            <a:off x="855300" y="3903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Maps</a:t>
            </a:r>
            <a:endParaRPr sz="2400"/>
          </a:p>
        </p:txBody>
      </p:sp>
      <p:sp>
        <p:nvSpPr>
          <p:cNvPr id="195" name="Google Shape;195;p28"/>
          <p:cNvSpPr/>
          <p:nvPr/>
        </p:nvSpPr>
        <p:spPr>
          <a:xfrm>
            <a:off x="1781685" y="1752688"/>
            <a:ext cx="681900" cy="1731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rPr>
              <a:t>our office</a:t>
            </a:r>
            <a:endParaRPr sz="700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96" name="Google Shape;196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body" idx="4294967295"/>
          </p:nvPr>
        </p:nvSpPr>
        <p:spPr>
          <a:xfrm>
            <a:off x="855300" y="467365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2"/>
                </a:solidFill>
              </a:rPr>
              <a:t>Find more maps at </a:t>
            </a:r>
            <a:r>
              <a:rPr lang="en" sz="900" u="sng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900" b="1">
              <a:solidFill>
                <a:schemeClr val="accent2"/>
              </a:solidFill>
            </a:endParaRPr>
          </a:p>
        </p:txBody>
      </p:sp>
      <p:grpSp>
        <p:nvGrpSpPr>
          <p:cNvPr id="198" name="Google Shape;198;p28"/>
          <p:cNvGrpSpPr/>
          <p:nvPr/>
        </p:nvGrpSpPr>
        <p:grpSpPr>
          <a:xfrm>
            <a:off x="1065375" y="1896383"/>
            <a:ext cx="144900" cy="183271"/>
            <a:chOff x="1265350" y="1434358"/>
            <a:chExt cx="144900" cy="183271"/>
          </a:xfrm>
        </p:grpSpPr>
        <p:sp>
          <p:nvSpPr>
            <p:cNvPr id="199" name="Google Shape;199;p28"/>
            <p:cNvSpPr/>
            <p:nvPr/>
          </p:nvSpPr>
          <p:spPr>
            <a:xfrm>
              <a:off x="1265350" y="1558230"/>
              <a:ext cx="144900" cy="59400"/>
            </a:xfrm>
            <a:prstGeom prst="ellipse">
              <a:avLst/>
            </a:prstGeom>
            <a:solidFill>
              <a:srgbClr val="333A47">
                <a:alpha val="17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0" name="Google Shape;200;p28"/>
            <p:cNvCxnSpPr/>
            <p:nvPr/>
          </p:nvCxnSpPr>
          <p:spPr>
            <a:xfrm>
              <a:off x="1337800" y="1434358"/>
              <a:ext cx="0" cy="151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01" name="Google Shape;201;p28"/>
          <p:cNvGrpSpPr/>
          <p:nvPr/>
        </p:nvGrpSpPr>
        <p:grpSpPr>
          <a:xfrm>
            <a:off x="2463575" y="3303858"/>
            <a:ext cx="144900" cy="183271"/>
            <a:chOff x="1265350" y="1434358"/>
            <a:chExt cx="144900" cy="183271"/>
          </a:xfrm>
        </p:grpSpPr>
        <p:sp>
          <p:nvSpPr>
            <p:cNvPr id="202" name="Google Shape;202;p28"/>
            <p:cNvSpPr/>
            <p:nvPr/>
          </p:nvSpPr>
          <p:spPr>
            <a:xfrm>
              <a:off x="1265350" y="1558230"/>
              <a:ext cx="144900" cy="59400"/>
            </a:xfrm>
            <a:prstGeom prst="ellipse">
              <a:avLst/>
            </a:prstGeom>
            <a:solidFill>
              <a:srgbClr val="333A47">
                <a:alpha val="17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3" name="Google Shape;203;p28"/>
            <p:cNvCxnSpPr/>
            <p:nvPr/>
          </p:nvCxnSpPr>
          <p:spPr>
            <a:xfrm>
              <a:off x="1337800" y="1434358"/>
              <a:ext cx="0" cy="151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04" name="Google Shape;204;p28"/>
          <p:cNvGrpSpPr/>
          <p:nvPr/>
        </p:nvGrpSpPr>
        <p:grpSpPr>
          <a:xfrm>
            <a:off x="3390675" y="1747621"/>
            <a:ext cx="144900" cy="183271"/>
            <a:chOff x="1265350" y="1434358"/>
            <a:chExt cx="144900" cy="183271"/>
          </a:xfrm>
        </p:grpSpPr>
        <p:sp>
          <p:nvSpPr>
            <p:cNvPr id="205" name="Google Shape;205;p28"/>
            <p:cNvSpPr/>
            <p:nvPr/>
          </p:nvSpPr>
          <p:spPr>
            <a:xfrm>
              <a:off x="1265350" y="1558230"/>
              <a:ext cx="144900" cy="59400"/>
            </a:xfrm>
            <a:prstGeom prst="ellipse">
              <a:avLst/>
            </a:prstGeom>
            <a:solidFill>
              <a:srgbClr val="333A47">
                <a:alpha val="17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6" name="Google Shape;206;p28"/>
            <p:cNvCxnSpPr/>
            <p:nvPr/>
          </p:nvCxnSpPr>
          <p:spPr>
            <a:xfrm>
              <a:off x="1337800" y="1434358"/>
              <a:ext cx="0" cy="151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07" name="Google Shape;207;p28"/>
          <p:cNvGrpSpPr/>
          <p:nvPr/>
        </p:nvGrpSpPr>
        <p:grpSpPr>
          <a:xfrm>
            <a:off x="3998225" y="3546583"/>
            <a:ext cx="144900" cy="183271"/>
            <a:chOff x="1265350" y="1434358"/>
            <a:chExt cx="144900" cy="183271"/>
          </a:xfrm>
        </p:grpSpPr>
        <p:sp>
          <p:nvSpPr>
            <p:cNvPr id="208" name="Google Shape;208;p28"/>
            <p:cNvSpPr/>
            <p:nvPr/>
          </p:nvSpPr>
          <p:spPr>
            <a:xfrm>
              <a:off x="1265350" y="1558230"/>
              <a:ext cx="144900" cy="59400"/>
            </a:xfrm>
            <a:prstGeom prst="ellipse">
              <a:avLst/>
            </a:prstGeom>
            <a:solidFill>
              <a:srgbClr val="333A47">
                <a:alpha val="17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9" name="Google Shape;209;p28"/>
            <p:cNvCxnSpPr/>
            <p:nvPr/>
          </p:nvCxnSpPr>
          <p:spPr>
            <a:xfrm>
              <a:off x="1337800" y="1434358"/>
              <a:ext cx="0" cy="151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10" name="Google Shape;210;p28"/>
          <p:cNvGrpSpPr/>
          <p:nvPr/>
        </p:nvGrpSpPr>
        <p:grpSpPr>
          <a:xfrm>
            <a:off x="5805625" y="2188783"/>
            <a:ext cx="144900" cy="183271"/>
            <a:chOff x="1265350" y="1434358"/>
            <a:chExt cx="144900" cy="183271"/>
          </a:xfrm>
        </p:grpSpPr>
        <p:sp>
          <p:nvSpPr>
            <p:cNvPr id="211" name="Google Shape;211;p28"/>
            <p:cNvSpPr/>
            <p:nvPr/>
          </p:nvSpPr>
          <p:spPr>
            <a:xfrm>
              <a:off x="1265350" y="1558230"/>
              <a:ext cx="144900" cy="59400"/>
            </a:xfrm>
            <a:prstGeom prst="ellipse">
              <a:avLst/>
            </a:prstGeom>
            <a:solidFill>
              <a:srgbClr val="333A47">
                <a:alpha val="17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2" name="Google Shape;212;p28"/>
            <p:cNvCxnSpPr/>
            <p:nvPr/>
          </p:nvCxnSpPr>
          <p:spPr>
            <a:xfrm>
              <a:off x="1337800" y="1434358"/>
              <a:ext cx="0" cy="151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213" name="Google Shape;213;p28"/>
          <p:cNvGrpSpPr/>
          <p:nvPr/>
        </p:nvGrpSpPr>
        <p:grpSpPr>
          <a:xfrm>
            <a:off x="6440750" y="3623808"/>
            <a:ext cx="144900" cy="183271"/>
            <a:chOff x="1265350" y="1434358"/>
            <a:chExt cx="144900" cy="183271"/>
          </a:xfrm>
        </p:grpSpPr>
        <p:sp>
          <p:nvSpPr>
            <p:cNvPr id="214" name="Google Shape;214;p28"/>
            <p:cNvSpPr/>
            <p:nvPr/>
          </p:nvSpPr>
          <p:spPr>
            <a:xfrm>
              <a:off x="1265350" y="1558230"/>
              <a:ext cx="144900" cy="59400"/>
            </a:xfrm>
            <a:prstGeom prst="ellipse">
              <a:avLst/>
            </a:prstGeom>
            <a:solidFill>
              <a:srgbClr val="333A47">
                <a:alpha val="17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5" name="Google Shape;215;p28"/>
            <p:cNvCxnSpPr/>
            <p:nvPr/>
          </p:nvCxnSpPr>
          <p:spPr>
            <a:xfrm>
              <a:off x="1337800" y="1434358"/>
              <a:ext cx="0" cy="1518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50"/>
            <a:ext cx="5796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2"/>
                </a:solidFill>
              </a:rPr>
              <a:t>89,526,124</a:t>
            </a:r>
            <a:endParaRPr sz="9600">
              <a:solidFill>
                <a:schemeClr val="accent2"/>
              </a:solidFill>
            </a:endParaRPr>
          </a:p>
        </p:txBody>
      </p:sp>
      <p:sp>
        <p:nvSpPr>
          <p:cNvPr id="221" name="Google Shape;221;p29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4"/>
            <a:ext cx="57963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ctrTitle" idx="4294967295"/>
          </p:nvPr>
        </p:nvSpPr>
        <p:spPr>
          <a:xfrm>
            <a:off x="685800" y="724200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89,526,124$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294967295"/>
          </p:nvPr>
        </p:nvSpPr>
        <p:spPr>
          <a:xfrm>
            <a:off x="685800" y="1411308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That’s a lot of money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229" name="Google Shape;229;p30"/>
          <p:cNvSpPr txBox="1">
            <a:spLocks noGrp="1"/>
          </p:cNvSpPr>
          <p:nvPr>
            <p:ph type="ctrTitle" idx="4294967295"/>
          </p:nvPr>
        </p:nvSpPr>
        <p:spPr>
          <a:xfrm>
            <a:off x="685800" y="3353094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6"/>
                </a:solidFill>
              </a:rPr>
              <a:t>100%</a:t>
            </a:r>
            <a:endParaRPr sz="4800">
              <a:solidFill>
                <a:schemeClr val="accent6"/>
              </a:solidFill>
            </a:endParaRPr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4294967295"/>
          </p:nvPr>
        </p:nvSpPr>
        <p:spPr>
          <a:xfrm>
            <a:off x="685800" y="4040201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Total success!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231" name="Google Shape;231;p30"/>
          <p:cNvSpPr txBox="1">
            <a:spLocks noGrp="1"/>
          </p:cNvSpPr>
          <p:nvPr>
            <p:ph type="ctrTitle" idx="4294967295"/>
          </p:nvPr>
        </p:nvSpPr>
        <p:spPr>
          <a:xfrm>
            <a:off x="685800" y="2038647"/>
            <a:ext cx="4720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4"/>
                </a:solidFill>
              </a:rPr>
              <a:t>185,244 users</a:t>
            </a:r>
            <a:endParaRPr sz="4800">
              <a:solidFill>
                <a:schemeClr val="accent4"/>
              </a:solidFill>
            </a:endParaRPr>
          </a:p>
        </p:txBody>
      </p:sp>
      <p:sp>
        <p:nvSpPr>
          <p:cNvPr id="232" name="Google Shape;232;p30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4"/>
            <a:ext cx="4720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And a lot of users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233" name="Google Shape;233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240" name="Google Shape;240;p31"/>
          <p:cNvGrpSpPr/>
          <p:nvPr/>
        </p:nvGrpSpPr>
        <p:grpSpPr>
          <a:xfrm>
            <a:off x="702911" y="1395275"/>
            <a:ext cx="2726286" cy="2547000"/>
            <a:chOff x="1293736" y="1258050"/>
            <a:chExt cx="2726286" cy="2547000"/>
          </a:xfrm>
        </p:grpSpPr>
        <p:sp>
          <p:nvSpPr>
            <p:cNvPr id="241" name="Google Shape;241;p31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2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1200" b="1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3" name="Google Shape;243;p31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layfair Display Regular"/>
                  <a:ea typeface="Playfair Display Regular"/>
                  <a:cs typeface="Playfair Display Regular"/>
                  <a:sym typeface="Playfair Display Regular"/>
                </a:rPr>
                <a:t>Vestibulum congue tempus</a:t>
              </a:r>
              <a:endParaRPr sz="8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endParaRPr>
            </a:p>
          </p:txBody>
        </p:sp>
        <p:sp>
          <p:nvSpPr>
            <p:cNvPr id="244" name="Google Shape;244;p31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45" name="Google Shape;245;p31"/>
          <p:cNvGrpSpPr/>
          <p:nvPr/>
        </p:nvGrpSpPr>
        <p:grpSpPr>
          <a:xfrm>
            <a:off x="2613133" y="1395275"/>
            <a:ext cx="2726286" cy="2547000"/>
            <a:chOff x="3203958" y="1258050"/>
            <a:chExt cx="2726286" cy="2547000"/>
          </a:xfrm>
        </p:grpSpPr>
        <p:sp>
          <p:nvSpPr>
            <p:cNvPr id="246" name="Google Shape;246;p31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4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4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1200" b="1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48" name="Google Shape;248;p31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layfair Display Regular"/>
                  <a:ea typeface="Playfair Display Regular"/>
                  <a:cs typeface="Playfair Display Regular"/>
                  <a:sym typeface="Playfair Display Regular"/>
                </a:rPr>
                <a:t>Vestibulum congue tempus</a:t>
              </a:r>
              <a:endParaRPr sz="8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endParaRPr>
            </a:p>
          </p:txBody>
        </p:sp>
        <p:sp>
          <p:nvSpPr>
            <p:cNvPr id="249" name="Google Shape;249;p31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250" name="Google Shape;250;p31"/>
          <p:cNvGrpSpPr/>
          <p:nvPr/>
        </p:nvGrpSpPr>
        <p:grpSpPr>
          <a:xfrm>
            <a:off x="4533152" y="1395275"/>
            <a:ext cx="2726286" cy="2547000"/>
            <a:chOff x="5123977" y="1258050"/>
            <a:chExt cx="2726286" cy="2547000"/>
          </a:xfrm>
        </p:grpSpPr>
        <p:sp>
          <p:nvSpPr>
            <p:cNvPr id="251" name="Google Shape;251;p31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chemeClr val="accent6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6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1200" b="1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53" name="Google Shape;253;p31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Playfair Display Regular"/>
                  <a:ea typeface="Playfair Display Regular"/>
                  <a:cs typeface="Playfair Display Regular"/>
                  <a:sym typeface="Playfair Display Regular"/>
                </a:rPr>
                <a:t>Vestibulum congue tempus</a:t>
              </a:r>
              <a:endParaRPr sz="8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endParaRPr>
            </a:p>
          </p:txBody>
        </p:sp>
        <p:sp>
          <p:nvSpPr>
            <p:cNvPr id="254" name="Google Shape;254;p31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body" idx="1"/>
          </p:nvPr>
        </p:nvSpPr>
        <p:spPr>
          <a:xfrm>
            <a:off x="855300" y="4011550"/>
            <a:ext cx="7831500" cy="3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6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cxnSp>
        <p:nvCxnSpPr>
          <p:cNvPr id="273" name="Google Shape;273;p33"/>
          <p:cNvCxnSpPr/>
          <p:nvPr/>
        </p:nvCxnSpPr>
        <p:spPr>
          <a:xfrm>
            <a:off x="855300" y="846099"/>
            <a:ext cx="5889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33"/>
          <p:cNvCxnSpPr/>
          <p:nvPr/>
        </p:nvCxnSpPr>
        <p:spPr>
          <a:xfrm>
            <a:off x="855300" y="1555581"/>
            <a:ext cx="5889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33"/>
          <p:cNvCxnSpPr/>
          <p:nvPr/>
        </p:nvCxnSpPr>
        <p:spPr>
          <a:xfrm>
            <a:off x="855300" y="2265063"/>
            <a:ext cx="5889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33"/>
          <p:cNvCxnSpPr/>
          <p:nvPr/>
        </p:nvCxnSpPr>
        <p:spPr>
          <a:xfrm>
            <a:off x="855300" y="2974546"/>
            <a:ext cx="5889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33"/>
          <p:cNvCxnSpPr/>
          <p:nvPr/>
        </p:nvCxnSpPr>
        <p:spPr>
          <a:xfrm>
            <a:off x="855300" y="3705926"/>
            <a:ext cx="58896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" name="Google Shape;278;p33"/>
          <p:cNvSpPr txBox="1"/>
          <p:nvPr/>
        </p:nvSpPr>
        <p:spPr>
          <a:xfrm>
            <a:off x="855300" y="687350"/>
            <a:ext cx="373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4000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3000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2000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1000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0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9" name="Google Shape;279;p33"/>
          <p:cNvSpPr/>
          <p:nvPr/>
        </p:nvSpPr>
        <p:spPr>
          <a:xfrm>
            <a:off x="1359968" y="2152336"/>
            <a:ext cx="1902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3"/>
          <p:cNvSpPr/>
          <p:nvPr/>
        </p:nvSpPr>
        <p:spPr>
          <a:xfrm>
            <a:off x="1615640" y="1758273"/>
            <a:ext cx="1902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3"/>
          <p:cNvSpPr/>
          <p:nvPr/>
        </p:nvSpPr>
        <p:spPr>
          <a:xfrm>
            <a:off x="1871312" y="2265063"/>
            <a:ext cx="1902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3"/>
          <p:cNvSpPr/>
          <p:nvPr/>
        </p:nvSpPr>
        <p:spPr>
          <a:xfrm>
            <a:off x="2786230" y="2466126"/>
            <a:ext cx="1902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3"/>
          <p:cNvSpPr/>
          <p:nvPr/>
        </p:nvSpPr>
        <p:spPr>
          <a:xfrm>
            <a:off x="3041903" y="1867743"/>
            <a:ext cx="1902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3"/>
          <p:cNvSpPr/>
          <p:nvPr/>
        </p:nvSpPr>
        <p:spPr>
          <a:xfrm>
            <a:off x="3297575" y="1000423"/>
            <a:ext cx="1902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3"/>
          <p:cNvSpPr/>
          <p:nvPr/>
        </p:nvSpPr>
        <p:spPr>
          <a:xfrm>
            <a:off x="4212493" y="1911518"/>
            <a:ext cx="1902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3"/>
          <p:cNvSpPr/>
          <p:nvPr/>
        </p:nvSpPr>
        <p:spPr>
          <a:xfrm>
            <a:off x="4468165" y="845975"/>
            <a:ext cx="1902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3"/>
          <p:cNvSpPr/>
          <p:nvPr/>
        </p:nvSpPr>
        <p:spPr>
          <a:xfrm>
            <a:off x="4723838" y="2093961"/>
            <a:ext cx="1902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3"/>
          <p:cNvSpPr/>
          <p:nvPr/>
        </p:nvSpPr>
        <p:spPr>
          <a:xfrm>
            <a:off x="5638756" y="2524500"/>
            <a:ext cx="1902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5894428" y="1065018"/>
            <a:ext cx="1902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3"/>
          <p:cNvSpPr/>
          <p:nvPr/>
        </p:nvSpPr>
        <p:spPr>
          <a:xfrm>
            <a:off x="6150100" y="1378808"/>
            <a:ext cx="1902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/>
          <p:nvPr/>
        </p:nvSpPr>
        <p:spPr>
          <a:xfrm>
            <a:off x="2317025" y="316700"/>
            <a:ext cx="4509900" cy="4509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6" name="Google Shape;296;p34"/>
          <p:cNvSpPr/>
          <p:nvPr/>
        </p:nvSpPr>
        <p:spPr>
          <a:xfrm rot="-5400000">
            <a:off x="1801350" y="-8060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4"/>
          <p:cNvSpPr txBox="1">
            <a:spLocks noGrp="1"/>
          </p:cNvSpPr>
          <p:nvPr>
            <p:ph type="body" idx="4294967295"/>
          </p:nvPr>
        </p:nvSpPr>
        <p:spPr>
          <a:xfrm>
            <a:off x="702900" y="373575"/>
            <a:ext cx="24045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48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rPr>
              <a:t>Mobile project</a:t>
            </a:r>
            <a:endParaRPr sz="4800">
              <a:solidFill>
                <a:schemeClr val="dk1"/>
              </a:solidFill>
              <a:latin typeface="Playfair Display Regular"/>
              <a:ea typeface="Playfair Display Regular"/>
              <a:cs typeface="Playfair Display Regular"/>
              <a:sym typeface="Playfair Display Regular"/>
            </a:endParaRPr>
          </a:p>
        </p:txBody>
      </p:sp>
      <p:sp>
        <p:nvSpPr>
          <p:cNvPr id="298" name="Google Shape;298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299" name="Google Shape;299;p34"/>
          <p:cNvGrpSpPr/>
          <p:nvPr/>
        </p:nvGrpSpPr>
        <p:grpSpPr>
          <a:xfrm>
            <a:off x="3503713" y="355681"/>
            <a:ext cx="2136974" cy="4431983"/>
            <a:chOff x="2547150" y="238125"/>
            <a:chExt cx="2525675" cy="5238750"/>
          </a:xfrm>
        </p:grpSpPr>
        <p:sp>
          <p:nvSpPr>
            <p:cNvPr id="300" name="Google Shape;300;p34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34"/>
          <p:cNvSpPr txBox="1">
            <a:spLocks noGrp="1"/>
          </p:cNvSpPr>
          <p:nvPr>
            <p:ph type="body" idx="4294967295"/>
          </p:nvPr>
        </p:nvSpPr>
        <p:spPr>
          <a:xfrm>
            <a:off x="6036600" y="373575"/>
            <a:ext cx="24045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Show and explain your web, app or software projects using these gadget templates.</a:t>
            </a:r>
            <a:endParaRPr sz="1600">
              <a:solidFill>
                <a:schemeClr val="accent2"/>
              </a:solidFill>
            </a:endParaRPr>
          </a:p>
        </p:txBody>
      </p:sp>
      <p:pic>
        <p:nvPicPr>
          <p:cNvPr id="305" name="Google Shape;305;p34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3559238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5" name="Google Shape;94;p17">
            <a:extLst>
              <a:ext uri="{FF2B5EF4-FFF2-40B4-BE49-F238E27FC236}">
                <a16:creationId xmlns:a16="http://schemas.microsoft.com/office/drawing/2014/main" id="{955B79AD-AE96-4C4F-AEA7-42D1BFD8065F}"/>
              </a:ext>
            </a:extLst>
          </p:cNvPr>
          <p:cNvSpPr txBox="1">
            <a:spLocks/>
          </p:cNvSpPr>
          <p:nvPr/>
        </p:nvSpPr>
        <p:spPr>
          <a:xfrm>
            <a:off x="707592" y="458622"/>
            <a:ext cx="3232785" cy="72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F2AA3BB-902F-4A92-8CD2-0996201FB1A4}"/>
              </a:ext>
            </a:extLst>
          </p:cNvPr>
          <p:cNvGrpSpPr/>
          <p:nvPr/>
        </p:nvGrpSpPr>
        <p:grpSpPr>
          <a:xfrm>
            <a:off x="707592" y="1419224"/>
            <a:ext cx="4262103" cy="3040061"/>
            <a:chOff x="350520" y="1389576"/>
            <a:chExt cx="4573686" cy="3058942"/>
          </a:xfrm>
        </p:grpSpPr>
        <p:sp>
          <p:nvSpPr>
            <p:cNvPr id="17" name="Oval 3">
              <a:extLst>
                <a:ext uri="{FF2B5EF4-FFF2-40B4-BE49-F238E27FC236}">
                  <a16:creationId xmlns:a16="http://schemas.microsoft.com/office/drawing/2014/main" id="{90D41774-796C-4181-9319-C84B40D29827}"/>
                </a:ext>
              </a:extLst>
            </p:cNvPr>
            <p:cNvSpPr/>
            <p:nvPr/>
          </p:nvSpPr>
          <p:spPr>
            <a:xfrm>
              <a:off x="350520" y="1389576"/>
              <a:ext cx="542905" cy="427112"/>
            </a:xfrm>
            <a:prstGeom prst="ellipse">
              <a:avLst/>
            </a:prstGeom>
            <a:solidFill>
              <a:srgbClr val="E898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>
                <a:latin typeface="Georgia" panose="02040502050405020303" pitchFamily="18" charset="0"/>
              </a:endParaRPr>
            </a:p>
          </p:txBody>
        </p:sp>
        <p:sp>
          <p:nvSpPr>
            <p:cNvPr id="18" name="Rectangle 4">
              <a:extLst>
                <a:ext uri="{FF2B5EF4-FFF2-40B4-BE49-F238E27FC236}">
                  <a16:creationId xmlns:a16="http://schemas.microsoft.com/office/drawing/2014/main" id="{B09EE3E0-EFA8-474B-A2D3-44E194BC34B2}"/>
                </a:ext>
              </a:extLst>
            </p:cNvPr>
            <p:cNvSpPr/>
            <p:nvPr/>
          </p:nvSpPr>
          <p:spPr>
            <a:xfrm>
              <a:off x="350521" y="2101766"/>
              <a:ext cx="2014414" cy="5933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유기견의 정보를 수정 시 편리한 서비스를 제공할 수 있습니다</a:t>
              </a:r>
              <a:r>
                <a:rPr lang="en-US" altLang="ko-KR" sz="1200" dirty="0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.</a:t>
              </a:r>
              <a:r>
                <a:rPr lang="ko-KR" altLang="en-US" sz="1200" dirty="0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 </a:t>
              </a:r>
              <a:endParaRPr lang="en-ID" sz="1200" dirty="0">
                <a:solidFill>
                  <a:schemeClr val="tx1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D042412B-8B0B-4D71-A7C9-3D3D1C454AD4}"/>
                </a:ext>
              </a:extLst>
            </p:cNvPr>
            <p:cNvSpPr/>
            <p:nvPr/>
          </p:nvSpPr>
          <p:spPr>
            <a:xfrm>
              <a:off x="350521" y="1856246"/>
              <a:ext cx="2014414" cy="1951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en-ID" b="1" dirty="0">
                  <a:solidFill>
                    <a:srgbClr val="006847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PURPOSE</a:t>
              </a:r>
            </a:p>
          </p:txBody>
        </p:sp>
        <p:sp>
          <p:nvSpPr>
            <p:cNvPr id="20" name="Oval 6">
              <a:extLst>
                <a:ext uri="{FF2B5EF4-FFF2-40B4-BE49-F238E27FC236}">
                  <a16:creationId xmlns:a16="http://schemas.microsoft.com/office/drawing/2014/main" id="{A1E233A7-EF19-4EAC-945E-E3C2D3B7778A}"/>
                </a:ext>
              </a:extLst>
            </p:cNvPr>
            <p:cNvSpPr/>
            <p:nvPr/>
          </p:nvSpPr>
          <p:spPr>
            <a:xfrm>
              <a:off x="350520" y="2941046"/>
              <a:ext cx="542905" cy="427112"/>
            </a:xfrm>
            <a:prstGeom prst="ellipse">
              <a:avLst/>
            </a:prstGeom>
            <a:solidFill>
              <a:srgbClr val="E898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>
                <a:latin typeface="Georgia" panose="02040502050405020303" pitchFamily="18" charset="0"/>
              </a:endParaRPr>
            </a:p>
          </p:txBody>
        </p:sp>
        <p:sp>
          <p:nvSpPr>
            <p:cNvPr id="21" name="Rectangle 7">
              <a:extLst>
                <a:ext uri="{FF2B5EF4-FFF2-40B4-BE49-F238E27FC236}">
                  <a16:creationId xmlns:a16="http://schemas.microsoft.com/office/drawing/2014/main" id="{50702B1A-9446-4E62-9A01-C77E048F2D25}"/>
                </a:ext>
              </a:extLst>
            </p:cNvPr>
            <p:cNvSpPr/>
            <p:nvPr/>
          </p:nvSpPr>
          <p:spPr>
            <a:xfrm>
              <a:off x="350521" y="3653236"/>
              <a:ext cx="2014414" cy="5933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sz="1200" dirty="0">
                  <a:latin typeface="+mj-ea"/>
                  <a:ea typeface="+mj-ea"/>
                </a:rPr>
                <a:t>관리자가 </a:t>
              </a:r>
              <a:r>
                <a:rPr lang="ko-KR" altLang="en-US" sz="1200" dirty="0" err="1">
                  <a:latin typeface="+mj-ea"/>
                  <a:ea typeface="+mj-ea"/>
                </a:rPr>
                <a:t>유기견</a:t>
              </a:r>
              <a:r>
                <a:rPr lang="ko-KR" altLang="en-US" sz="1200" dirty="0">
                  <a:latin typeface="+mj-ea"/>
                  <a:ea typeface="+mj-ea"/>
                </a:rPr>
                <a:t> 정보 추가 수정</a:t>
              </a:r>
              <a:r>
                <a:rPr lang="en-US" altLang="ko-KR" sz="1200" dirty="0">
                  <a:latin typeface="+mj-ea"/>
                  <a:ea typeface="+mj-ea"/>
                </a:rPr>
                <a:t>, </a:t>
              </a:r>
              <a:r>
                <a:rPr lang="ko-KR" altLang="en-US" sz="1200" dirty="0">
                  <a:latin typeface="+mj-ea"/>
                  <a:ea typeface="+mj-ea"/>
                </a:rPr>
                <a:t>삭제 기능 활동을 이룰 수 있습니다</a:t>
              </a:r>
              <a:r>
                <a:rPr lang="en-US" altLang="ko-KR" sz="1200" dirty="0">
                  <a:latin typeface="+mj-ea"/>
                  <a:ea typeface="+mj-ea"/>
                </a:rPr>
                <a:t>.</a:t>
              </a:r>
              <a:endParaRPr lang="en-ID" sz="1200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723620F3-2F75-4D56-876F-71FC15AC074A}"/>
                </a:ext>
              </a:extLst>
            </p:cNvPr>
            <p:cNvSpPr/>
            <p:nvPr/>
          </p:nvSpPr>
          <p:spPr>
            <a:xfrm>
              <a:off x="350521" y="3407716"/>
              <a:ext cx="2014414" cy="2182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b="1" dirty="0">
                  <a:latin typeface="+mj-ea"/>
                  <a:ea typeface="+mj-ea"/>
                </a:rPr>
                <a:t>정보 추가 및 수정</a:t>
              </a:r>
              <a:endParaRPr lang="en-ID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3" name="Oval 9">
              <a:extLst>
                <a:ext uri="{FF2B5EF4-FFF2-40B4-BE49-F238E27FC236}">
                  <a16:creationId xmlns:a16="http://schemas.microsoft.com/office/drawing/2014/main" id="{34E1DBD6-1EAB-454C-931E-05AC593FFCCF}"/>
                </a:ext>
              </a:extLst>
            </p:cNvPr>
            <p:cNvSpPr/>
            <p:nvPr/>
          </p:nvSpPr>
          <p:spPr>
            <a:xfrm>
              <a:off x="2909792" y="1389576"/>
              <a:ext cx="542905" cy="427112"/>
            </a:xfrm>
            <a:prstGeom prst="ellipse">
              <a:avLst/>
            </a:prstGeom>
            <a:solidFill>
              <a:srgbClr val="E898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>
                <a:latin typeface="Georgia" panose="02040502050405020303" pitchFamily="18" charset="0"/>
              </a:endParaRPr>
            </a:p>
          </p:txBody>
        </p:sp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66B26BA0-02D7-435D-9C2B-92B520680FB6}"/>
                </a:ext>
              </a:extLst>
            </p:cNvPr>
            <p:cNvSpPr/>
            <p:nvPr/>
          </p:nvSpPr>
          <p:spPr>
            <a:xfrm>
              <a:off x="2909792" y="2101766"/>
              <a:ext cx="2014414" cy="79650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sz="1200" dirty="0">
                  <a:latin typeface="+mj-ea"/>
                  <a:ea typeface="+mj-ea"/>
                </a:rPr>
                <a:t>유기견의 </a:t>
              </a:r>
              <a:r>
                <a:rPr lang="ko-KR" altLang="en-US" sz="1200" dirty="0" err="1">
                  <a:latin typeface="+mj-ea"/>
                  <a:ea typeface="+mj-ea"/>
                </a:rPr>
                <a:t>견종</a:t>
              </a:r>
              <a:r>
                <a:rPr lang="en-US" altLang="ko-KR" sz="1200" dirty="0">
                  <a:latin typeface="+mj-ea"/>
                  <a:ea typeface="+mj-ea"/>
                </a:rPr>
                <a:t>, </a:t>
              </a:r>
              <a:r>
                <a:rPr lang="ko-KR" altLang="en-US" sz="1200" dirty="0">
                  <a:latin typeface="+mj-ea"/>
                  <a:ea typeface="+mj-ea"/>
                </a:rPr>
                <a:t>코드</a:t>
              </a:r>
              <a:r>
                <a:rPr lang="en-US" altLang="ko-KR" sz="1200" dirty="0">
                  <a:latin typeface="+mj-ea"/>
                  <a:ea typeface="+mj-ea"/>
                </a:rPr>
                <a:t>, </a:t>
              </a:r>
              <a:r>
                <a:rPr lang="ko-KR" altLang="en-US" sz="1200" dirty="0" err="1">
                  <a:latin typeface="+mj-ea"/>
                  <a:ea typeface="+mj-ea"/>
                </a:rPr>
                <a:t>마릿수</a:t>
              </a:r>
              <a:r>
                <a:rPr lang="en-US" altLang="ko-KR" sz="1200" dirty="0">
                  <a:latin typeface="+mj-ea"/>
                  <a:ea typeface="+mj-ea"/>
                </a:rPr>
                <a:t>, </a:t>
              </a:r>
              <a:r>
                <a:rPr lang="ko-KR" altLang="en-US" sz="1200" dirty="0">
                  <a:latin typeface="+mj-ea"/>
                  <a:ea typeface="+mj-ea"/>
                </a:rPr>
                <a:t>보호센터 위치를 지정하여 보다 편리한 작업을 이룰 수 있습니다</a:t>
              </a:r>
              <a:r>
                <a:rPr lang="en-US" altLang="ko-KR" sz="1200" dirty="0">
                  <a:latin typeface="+mj-ea"/>
                  <a:ea typeface="+mj-ea"/>
                </a:rPr>
                <a:t>.</a:t>
              </a:r>
              <a:endParaRPr lang="en-ID" sz="1200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5" name="Rectangle 11">
              <a:extLst>
                <a:ext uri="{FF2B5EF4-FFF2-40B4-BE49-F238E27FC236}">
                  <a16:creationId xmlns:a16="http://schemas.microsoft.com/office/drawing/2014/main" id="{49304F6F-EC83-4517-94F8-EEDC7BD58DC3}"/>
                </a:ext>
              </a:extLst>
            </p:cNvPr>
            <p:cNvSpPr/>
            <p:nvPr/>
          </p:nvSpPr>
          <p:spPr>
            <a:xfrm>
              <a:off x="2909792" y="1856246"/>
              <a:ext cx="2014414" cy="2182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b="1" dirty="0" err="1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유기견</a:t>
              </a:r>
              <a:r>
                <a:rPr lang="ko-KR" altLang="en-US" b="1" dirty="0">
                  <a:solidFill>
                    <a:schemeClr val="tx1"/>
                  </a:solidFill>
                  <a:latin typeface="+mj-ea"/>
                  <a:ea typeface="+mj-ea"/>
                  <a:cs typeface="Calibri Light" panose="020F0302020204030204" pitchFamily="34" charset="0"/>
                </a:rPr>
                <a:t> 관리</a:t>
              </a:r>
              <a:endParaRPr lang="en-ID" b="1" dirty="0">
                <a:solidFill>
                  <a:schemeClr val="tx1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6" name="Oval 12">
              <a:extLst>
                <a:ext uri="{FF2B5EF4-FFF2-40B4-BE49-F238E27FC236}">
                  <a16:creationId xmlns:a16="http://schemas.microsoft.com/office/drawing/2014/main" id="{0DDDA1E1-345D-4CCA-90F8-CDFC4439AC8D}"/>
                </a:ext>
              </a:extLst>
            </p:cNvPr>
            <p:cNvSpPr/>
            <p:nvPr/>
          </p:nvSpPr>
          <p:spPr>
            <a:xfrm>
              <a:off x="2909792" y="2941046"/>
              <a:ext cx="542905" cy="427112"/>
            </a:xfrm>
            <a:prstGeom prst="ellipse">
              <a:avLst/>
            </a:prstGeom>
            <a:solidFill>
              <a:srgbClr val="E898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i="1" dirty="0">
                <a:latin typeface="Georgia" panose="02040502050405020303" pitchFamily="18" charset="0"/>
              </a:endParaRPr>
            </a:p>
          </p:txBody>
        </p:sp>
        <p:sp>
          <p:nvSpPr>
            <p:cNvPr id="27" name="Rectangle 13">
              <a:extLst>
                <a:ext uri="{FF2B5EF4-FFF2-40B4-BE49-F238E27FC236}">
                  <a16:creationId xmlns:a16="http://schemas.microsoft.com/office/drawing/2014/main" id="{92AB5EDB-31D6-4134-ACEC-82B7B671078C}"/>
                </a:ext>
              </a:extLst>
            </p:cNvPr>
            <p:cNvSpPr/>
            <p:nvPr/>
          </p:nvSpPr>
          <p:spPr>
            <a:xfrm>
              <a:off x="2909792" y="3653236"/>
              <a:ext cx="2014414" cy="79528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200" dirty="0">
                  <a:latin typeface="+mj-ea"/>
                  <a:ea typeface="+mj-ea"/>
                </a:rPr>
                <a:t>유기견들을 견종으로 분류하고 각자에게 코드를 부여하여 객체를 보다 구분하기 수월합니다</a:t>
              </a:r>
              <a:r>
                <a:rPr lang="en-US" altLang="ko-KR" sz="1200" dirty="0">
                  <a:latin typeface="+mj-ea"/>
                  <a:ea typeface="+mj-ea"/>
                </a:rPr>
                <a:t>.</a:t>
              </a:r>
              <a:endParaRPr lang="en-ID" altLang="ko-KR" sz="1200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BA48C07F-B8AE-4D46-B8D9-BC73D6B3AB09}"/>
                </a:ext>
              </a:extLst>
            </p:cNvPr>
            <p:cNvSpPr/>
            <p:nvPr/>
          </p:nvSpPr>
          <p:spPr>
            <a:xfrm>
              <a:off x="2909792" y="3407716"/>
              <a:ext cx="2014414" cy="2182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0">
                <a:lnSpc>
                  <a:spcPct val="110000"/>
                </a:lnSpc>
              </a:pPr>
              <a:r>
                <a:rPr lang="ko-KR" altLang="en-US" b="1" dirty="0">
                  <a:latin typeface="+mj-ea"/>
                  <a:ea typeface="+mj-ea"/>
                </a:rPr>
                <a:t>그에 따른 편리성</a:t>
              </a:r>
              <a:r>
                <a:rPr lang="en-US" altLang="ko-KR" b="1" dirty="0">
                  <a:latin typeface="+mj-ea"/>
                  <a:ea typeface="+mj-ea"/>
                </a:rPr>
                <a:t> </a:t>
              </a:r>
              <a:endParaRPr lang="en-ID" b="1" dirty="0">
                <a:solidFill>
                  <a:srgbClr val="006847"/>
                </a:solidFill>
                <a:latin typeface="+mj-ea"/>
                <a:ea typeface="+mj-ea"/>
                <a:cs typeface="Calibri Light" panose="020F0302020204030204" pitchFamily="34" charset="0"/>
              </a:endParaRPr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0D07F690-5C99-47B6-A1C1-B2FD6250B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22" y="1503515"/>
              <a:ext cx="293302" cy="199234"/>
            </a:xfrm>
            <a:custGeom>
              <a:avLst/>
              <a:gdLst>
                <a:gd name="T0" fmla="*/ 95 w 96"/>
                <a:gd name="T1" fmla="*/ 15 h 82"/>
                <a:gd name="T2" fmla="*/ 81 w 96"/>
                <a:gd name="T3" fmla="*/ 1 h 82"/>
                <a:gd name="T4" fmla="*/ 79 w 96"/>
                <a:gd name="T5" fmla="*/ 1 h 82"/>
                <a:gd name="T6" fmla="*/ 30 w 96"/>
                <a:gd name="T7" fmla="*/ 49 h 82"/>
                <a:gd name="T8" fmla="*/ 17 w 96"/>
                <a:gd name="T9" fmla="*/ 37 h 82"/>
                <a:gd name="T10" fmla="*/ 15 w 96"/>
                <a:gd name="T11" fmla="*/ 37 h 82"/>
                <a:gd name="T12" fmla="*/ 1 w 96"/>
                <a:gd name="T13" fmla="*/ 51 h 82"/>
                <a:gd name="T14" fmla="*/ 1 w 96"/>
                <a:gd name="T15" fmla="*/ 53 h 82"/>
                <a:gd name="T16" fmla="*/ 29 w 96"/>
                <a:gd name="T17" fmla="*/ 81 h 82"/>
                <a:gd name="T18" fmla="*/ 30 w 96"/>
                <a:gd name="T19" fmla="*/ 82 h 82"/>
                <a:gd name="T20" fmla="*/ 31 w 96"/>
                <a:gd name="T21" fmla="*/ 81 h 82"/>
                <a:gd name="T22" fmla="*/ 95 w 96"/>
                <a:gd name="T23" fmla="*/ 17 h 82"/>
                <a:gd name="T24" fmla="*/ 95 w 96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2">
                  <a:moveTo>
                    <a:pt x="95" y="15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79" y="0"/>
                    <a:pt x="79" y="1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5" y="36"/>
                    <a:pt x="15" y="3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3"/>
                    <a:pt x="1" y="53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6" y="17"/>
                    <a:pt x="96" y="15"/>
                    <a:pt x="95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EA57C5DA-9E76-46D4-99DC-328C86858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4594" y="1503515"/>
              <a:ext cx="293302" cy="199234"/>
            </a:xfrm>
            <a:custGeom>
              <a:avLst/>
              <a:gdLst>
                <a:gd name="T0" fmla="*/ 95 w 96"/>
                <a:gd name="T1" fmla="*/ 15 h 82"/>
                <a:gd name="T2" fmla="*/ 81 w 96"/>
                <a:gd name="T3" fmla="*/ 1 h 82"/>
                <a:gd name="T4" fmla="*/ 79 w 96"/>
                <a:gd name="T5" fmla="*/ 1 h 82"/>
                <a:gd name="T6" fmla="*/ 30 w 96"/>
                <a:gd name="T7" fmla="*/ 49 h 82"/>
                <a:gd name="T8" fmla="*/ 17 w 96"/>
                <a:gd name="T9" fmla="*/ 37 h 82"/>
                <a:gd name="T10" fmla="*/ 15 w 96"/>
                <a:gd name="T11" fmla="*/ 37 h 82"/>
                <a:gd name="T12" fmla="*/ 1 w 96"/>
                <a:gd name="T13" fmla="*/ 51 h 82"/>
                <a:gd name="T14" fmla="*/ 1 w 96"/>
                <a:gd name="T15" fmla="*/ 53 h 82"/>
                <a:gd name="T16" fmla="*/ 29 w 96"/>
                <a:gd name="T17" fmla="*/ 81 h 82"/>
                <a:gd name="T18" fmla="*/ 30 w 96"/>
                <a:gd name="T19" fmla="*/ 82 h 82"/>
                <a:gd name="T20" fmla="*/ 31 w 96"/>
                <a:gd name="T21" fmla="*/ 81 h 82"/>
                <a:gd name="T22" fmla="*/ 95 w 96"/>
                <a:gd name="T23" fmla="*/ 17 h 82"/>
                <a:gd name="T24" fmla="*/ 95 w 96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2">
                  <a:moveTo>
                    <a:pt x="95" y="15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79" y="0"/>
                    <a:pt x="79" y="1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5" y="36"/>
                    <a:pt x="15" y="3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3"/>
                    <a:pt x="1" y="53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6" y="17"/>
                    <a:pt x="96" y="15"/>
                    <a:pt x="95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A9390DBE-01DD-4BD0-B4C7-30C0386BE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322" y="3054986"/>
              <a:ext cx="293302" cy="199234"/>
            </a:xfrm>
            <a:custGeom>
              <a:avLst/>
              <a:gdLst>
                <a:gd name="T0" fmla="*/ 95 w 96"/>
                <a:gd name="T1" fmla="*/ 15 h 82"/>
                <a:gd name="T2" fmla="*/ 81 w 96"/>
                <a:gd name="T3" fmla="*/ 1 h 82"/>
                <a:gd name="T4" fmla="*/ 79 w 96"/>
                <a:gd name="T5" fmla="*/ 1 h 82"/>
                <a:gd name="T6" fmla="*/ 30 w 96"/>
                <a:gd name="T7" fmla="*/ 49 h 82"/>
                <a:gd name="T8" fmla="*/ 17 w 96"/>
                <a:gd name="T9" fmla="*/ 37 h 82"/>
                <a:gd name="T10" fmla="*/ 15 w 96"/>
                <a:gd name="T11" fmla="*/ 37 h 82"/>
                <a:gd name="T12" fmla="*/ 1 w 96"/>
                <a:gd name="T13" fmla="*/ 51 h 82"/>
                <a:gd name="T14" fmla="*/ 1 w 96"/>
                <a:gd name="T15" fmla="*/ 53 h 82"/>
                <a:gd name="T16" fmla="*/ 29 w 96"/>
                <a:gd name="T17" fmla="*/ 81 h 82"/>
                <a:gd name="T18" fmla="*/ 30 w 96"/>
                <a:gd name="T19" fmla="*/ 82 h 82"/>
                <a:gd name="T20" fmla="*/ 31 w 96"/>
                <a:gd name="T21" fmla="*/ 81 h 82"/>
                <a:gd name="T22" fmla="*/ 95 w 96"/>
                <a:gd name="T23" fmla="*/ 17 h 82"/>
                <a:gd name="T24" fmla="*/ 95 w 96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2">
                  <a:moveTo>
                    <a:pt x="95" y="15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79" y="0"/>
                    <a:pt x="79" y="1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5" y="36"/>
                    <a:pt x="15" y="3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3"/>
                    <a:pt x="1" y="53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6" y="17"/>
                    <a:pt x="96" y="15"/>
                    <a:pt x="95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195D3AF0-57C8-45AA-9E21-8F0E62D61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4594" y="3054986"/>
              <a:ext cx="293302" cy="199234"/>
            </a:xfrm>
            <a:custGeom>
              <a:avLst/>
              <a:gdLst>
                <a:gd name="T0" fmla="*/ 95 w 96"/>
                <a:gd name="T1" fmla="*/ 15 h 82"/>
                <a:gd name="T2" fmla="*/ 81 w 96"/>
                <a:gd name="T3" fmla="*/ 1 h 82"/>
                <a:gd name="T4" fmla="*/ 79 w 96"/>
                <a:gd name="T5" fmla="*/ 1 h 82"/>
                <a:gd name="T6" fmla="*/ 30 w 96"/>
                <a:gd name="T7" fmla="*/ 49 h 82"/>
                <a:gd name="T8" fmla="*/ 17 w 96"/>
                <a:gd name="T9" fmla="*/ 37 h 82"/>
                <a:gd name="T10" fmla="*/ 15 w 96"/>
                <a:gd name="T11" fmla="*/ 37 h 82"/>
                <a:gd name="T12" fmla="*/ 1 w 96"/>
                <a:gd name="T13" fmla="*/ 51 h 82"/>
                <a:gd name="T14" fmla="*/ 1 w 96"/>
                <a:gd name="T15" fmla="*/ 53 h 82"/>
                <a:gd name="T16" fmla="*/ 29 w 96"/>
                <a:gd name="T17" fmla="*/ 81 h 82"/>
                <a:gd name="T18" fmla="*/ 30 w 96"/>
                <a:gd name="T19" fmla="*/ 82 h 82"/>
                <a:gd name="T20" fmla="*/ 31 w 96"/>
                <a:gd name="T21" fmla="*/ 81 h 82"/>
                <a:gd name="T22" fmla="*/ 95 w 96"/>
                <a:gd name="T23" fmla="*/ 17 h 82"/>
                <a:gd name="T24" fmla="*/ 95 w 96"/>
                <a:gd name="T25" fmla="*/ 1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82">
                  <a:moveTo>
                    <a:pt x="95" y="15"/>
                  </a:moveTo>
                  <a:cubicBezTo>
                    <a:pt x="81" y="1"/>
                    <a:pt x="81" y="1"/>
                    <a:pt x="81" y="1"/>
                  </a:cubicBezTo>
                  <a:cubicBezTo>
                    <a:pt x="81" y="0"/>
                    <a:pt x="79" y="0"/>
                    <a:pt x="79" y="1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5" y="36"/>
                    <a:pt x="15" y="37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3"/>
                    <a:pt x="1" y="53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2"/>
                    <a:pt x="29" y="82"/>
                    <a:pt x="30" y="82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6" y="17"/>
                    <a:pt x="96" y="15"/>
                    <a:pt x="95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Google Shape;95;p17">
            <a:extLst>
              <a:ext uri="{FF2B5EF4-FFF2-40B4-BE49-F238E27FC236}">
                <a16:creationId xmlns:a16="http://schemas.microsoft.com/office/drawing/2014/main" id="{F1285CE6-4441-4C11-9B74-4B0E275FF0F0}"/>
              </a:ext>
            </a:extLst>
          </p:cNvPr>
          <p:cNvSpPr txBox="1">
            <a:spLocks/>
          </p:cNvSpPr>
          <p:nvPr/>
        </p:nvSpPr>
        <p:spPr>
          <a:xfrm>
            <a:off x="228621" y="4628971"/>
            <a:ext cx="6448151" cy="3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✓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●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-Regular"/>
              <a:buChar char="○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1115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300"/>
              <a:buFont typeface="Inter-Regular"/>
              <a:buChar char="■"/>
              <a:defRPr sz="1300" b="0" i="0" u="none" strike="noStrike" cap="none">
                <a:solidFill>
                  <a:schemeClr val="dk2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Inter-Regular"/>
              <a:buNone/>
            </a:pPr>
            <a:r>
              <a:rPr lang="ko-KR" altLang="en-US" sz="140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‘</a:t>
            </a:r>
            <a:r>
              <a:rPr lang="en-US" altLang="ko-KR" sz="140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Dog</a:t>
            </a:r>
            <a:r>
              <a:rPr lang="ko-KR" altLang="en-US" sz="140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40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Master’</a:t>
            </a:r>
            <a:r>
              <a:rPr lang="ko-KR" altLang="en-US" sz="140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는 </a:t>
            </a:r>
            <a:r>
              <a:rPr lang="en-US" altLang="ko-KR" sz="140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Javafx</a:t>
            </a:r>
            <a:r>
              <a:rPr lang="ko-KR" altLang="en-US" sz="140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를 이용한 </a:t>
            </a:r>
            <a:r>
              <a:rPr lang="en-US" altLang="ko-KR" sz="140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GUI </a:t>
            </a:r>
            <a:r>
              <a:rPr lang="ko-KR" altLang="en-US" sz="140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유기견 관리 서비스 입니다</a:t>
            </a:r>
            <a:r>
              <a:rPr lang="en-US" altLang="ko-KR" sz="1400">
                <a:solidFill>
                  <a:srgbClr val="FFB4B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400" dirty="0">
              <a:solidFill>
                <a:srgbClr val="FFB4BA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/>
          <p:nvPr/>
        </p:nvSpPr>
        <p:spPr>
          <a:xfrm rot="-5400000">
            <a:off x="1801350" y="-8060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5"/>
          <p:cNvSpPr txBox="1">
            <a:spLocks noGrp="1"/>
          </p:cNvSpPr>
          <p:nvPr>
            <p:ph type="body" idx="4294967295"/>
          </p:nvPr>
        </p:nvSpPr>
        <p:spPr>
          <a:xfrm>
            <a:off x="398100" y="373575"/>
            <a:ext cx="24045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48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rPr>
              <a:t>Tablet project</a:t>
            </a:r>
            <a:endParaRPr sz="4800">
              <a:solidFill>
                <a:schemeClr val="dk1"/>
              </a:solidFill>
              <a:latin typeface="Playfair Display Regular"/>
              <a:ea typeface="Playfair Display Regular"/>
              <a:cs typeface="Playfair Display Regular"/>
              <a:sym typeface="Playfair Display Regular"/>
            </a:endParaRPr>
          </a:p>
        </p:txBody>
      </p:sp>
      <p:sp>
        <p:nvSpPr>
          <p:cNvPr id="312" name="Google Shape;312;p35"/>
          <p:cNvSpPr txBox="1">
            <a:spLocks noGrp="1"/>
          </p:cNvSpPr>
          <p:nvPr>
            <p:ph type="body" idx="4294967295"/>
          </p:nvPr>
        </p:nvSpPr>
        <p:spPr>
          <a:xfrm>
            <a:off x="6341400" y="373575"/>
            <a:ext cx="24045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Show and explain your web, app or software projects using these gadget templates.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313" name="Google Shape;313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314" name="Google Shape;314;p35"/>
          <p:cNvGrpSpPr/>
          <p:nvPr/>
        </p:nvGrpSpPr>
        <p:grpSpPr>
          <a:xfrm>
            <a:off x="3203802" y="460534"/>
            <a:ext cx="2736410" cy="4222433"/>
            <a:chOff x="2112475" y="238125"/>
            <a:chExt cx="3395050" cy="5238750"/>
          </a:xfrm>
        </p:grpSpPr>
        <p:sp>
          <p:nvSpPr>
            <p:cNvPr id="315" name="Google Shape;315;p35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9" name="Google Shape;3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30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/>
          <p:nvPr/>
        </p:nvSpPr>
        <p:spPr>
          <a:xfrm rot="-5400000">
            <a:off x="1801350" y="-8060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6"/>
          <p:cNvSpPr txBox="1">
            <a:spLocks noGrp="1"/>
          </p:cNvSpPr>
          <p:nvPr>
            <p:ph type="body" idx="4294967295"/>
          </p:nvPr>
        </p:nvSpPr>
        <p:spPr>
          <a:xfrm>
            <a:off x="321900" y="373575"/>
            <a:ext cx="24045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4800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rPr>
              <a:t>Desktopproject</a:t>
            </a:r>
            <a:endParaRPr sz="4800">
              <a:solidFill>
                <a:schemeClr val="dk1"/>
              </a:solidFill>
              <a:latin typeface="Playfair Display Regular"/>
              <a:ea typeface="Playfair Display Regular"/>
              <a:cs typeface="Playfair Display Regular"/>
              <a:sym typeface="Playfair Display Regular"/>
            </a:endParaRPr>
          </a:p>
        </p:txBody>
      </p:sp>
      <p:sp>
        <p:nvSpPr>
          <p:cNvPr id="326" name="Google Shape;326;p36"/>
          <p:cNvSpPr txBox="1">
            <a:spLocks noGrp="1"/>
          </p:cNvSpPr>
          <p:nvPr>
            <p:ph type="body" idx="4294967295"/>
          </p:nvPr>
        </p:nvSpPr>
        <p:spPr>
          <a:xfrm>
            <a:off x="6417600" y="373575"/>
            <a:ext cx="24045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600">
                <a:solidFill>
                  <a:schemeClr val="accent2"/>
                </a:solidFill>
              </a:rPr>
              <a:t>Show and explain your web, app or software projects using these gadget templates.</a:t>
            </a:r>
            <a:endParaRPr sz="1600">
              <a:solidFill>
                <a:schemeClr val="accent2"/>
              </a:solidFill>
            </a:endParaRPr>
          </a:p>
        </p:txBody>
      </p:sp>
      <p:sp>
        <p:nvSpPr>
          <p:cNvPr id="327" name="Google Shape;327;p3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328" name="Google Shape;328;p36"/>
          <p:cNvGrpSpPr/>
          <p:nvPr/>
        </p:nvGrpSpPr>
        <p:grpSpPr>
          <a:xfrm>
            <a:off x="2571955" y="1095241"/>
            <a:ext cx="3999585" cy="2343309"/>
            <a:chOff x="1177450" y="241631"/>
            <a:chExt cx="6173152" cy="3616776"/>
          </a:xfrm>
        </p:grpSpPr>
        <p:sp>
          <p:nvSpPr>
            <p:cNvPr id="329" name="Google Shape;329;p36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6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36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36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3" name="Google Shape;333;p36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3017600" y="1220211"/>
            <a:ext cx="3108801" cy="1974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/>
          <p:nvPr/>
        </p:nvSpPr>
        <p:spPr>
          <a:xfrm rot="10800000">
            <a:off x="-348346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ctrTitle" idx="4294967295"/>
          </p:nvPr>
        </p:nvSpPr>
        <p:spPr>
          <a:xfrm>
            <a:off x="685800" y="1105850"/>
            <a:ext cx="46446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Thanks!</a:t>
            </a:r>
            <a:endParaRPr sz="10000"/>
          </a:p>
        </p:txBody>
      </p:sp>
      <p:sp>
        <p:nvSpPr>
          <p:cNvPr id="340" name="Google Shape;340;p37"/>
          <p:cNvSpPr txBox="1">
            <a:spLocks noGrp="1"/>
          </p:cNvSpPr>
          <p:nvPr>
            <p:ph type="subTitle" idx="4294967295"/>
          </p:nvPr>
        </p:nvSpPr>
        <p:spPr>
          <a:xfrm>
            <a:off x="685800" y="2305462"/>
            <a:ext cx="4644600" cy="17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Inter-Regular"/>
                <a:ea typeface="Inter-Regular"/>
                <a:cs typeface="Inter-Regular"/>
                <a:sym typeface="Inter-Regular"/>
              </a:rPr>
              <a:t>Any questions?</a:t>
            </a:r>
            <a:endParaRPr>
              <a:solidFill>
                <a:schemeClr val="accent6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You can find me at:</a:t>
            </a:r>
            <a:endParaRPr>
              <a:solidFill>
                <a:schemeClr val="accent6"/>
              </a:solidFill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✓"/>
            </a:pPr>
            <a:r>
              <a:rPr lang="en">
                <a:solidFill>
                  <a:schemeClr val="accent6"/>
                </a:solidFill>
              </a:rPr>
              <a:t>@username</a:t>
            </a:r>
            <a:endParaRPr>
              <a:solidFill>
                <a:schemeClr val="accent6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✓"/>
            </a:pPr>
            <a:r>
              <a:rPr lang="en">
                <a:solidFill>
                  <a:schemeClr val="accent6"/>
                </a:solidFill>
              </a:rPr>
              <a:t>user@mail.me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41" name="Google Shape;341;p3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6"/>
                </a:solidFill>
              </a:rPr>
              <a:t>32</a:t>
            </a:fld>
            <a:endParaRPr>
              <a:solidFill>
                <a:schemeClr val="accent6"/>
              </a:solidFill>
            </a:endParaRPr>
          </a:p>
        </p:txBody>
      </p:sp>
      <p:pic>
        <p:nvPicPr>
          <p:cNvPr id="342" name="Google Shape;342;p37"/>
          <p:cNvPicPr preferRelativeResize="0"/>
          <p:nvPr/>
        </p:nvPicPr>
        <p:blipFill rotWithShape="1">
          <a:blip r:embed="rId3">
            <a:alphaModFix/>
          </a:blip>
          <a:srcRect l="790" t="1782" r="16864" b="5384"/>
          <a:stretch/>
        </p:blipFill>
        <p:spPr>
          <a:xfrm>
            <a:off x="5737400" y="578825"/>
            <a:ext cx="3971700" cy="3971700"/>
          </a:xfrm>
          <a:prstGeom prst="chord">
            <a:avLst>
              <a:gd name="adj1" fmla="val 2658481"/>
              <a:gd name="adj2" fmla="val 18942614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48" name="Google Shape;348;p38"/>
          <p:cNvSpPr txBox="1">
            <a:spLocks noGrp="1"/>
          </p:cNvSpPr>
          <p:nvPr>
            <p:ph type="body" idx="1"/>
          </p:nvPr>
        </p:nvSpPr>
        <p:spPr>
          <a:xfrm>
            <a:off x="855300" y="1506348"/>
            <a:ext cx="4549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700"/>
              <a:t>Special thanks to all the people who made and released these awesome resources for free: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✓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Fresh Folk</a:t>
            </a:r>
            <a:r>
              <a:rPr lang="en" sz="1700"/>
              <a:t> illustrations by </a:t>
            </a:r>
            <a:r>
              <a:rPr lang="en" sz="1700" u="sng">
                <a:solidFill>
                  <a:schemeClr val="hlink"/>
                </a:solidFill>
                <a:hlinkClick r:id="rId4"/>
              </a:rPr>
              <a:t>Leni Kauffman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✓"/>
            </a:pPr>
            <a:r>
              <a:rPr lang="en" sz="1700"/>
              <a:t>Presentation template by </a:t>
            </a:r>
            <a:r>
              <a:rPr lang="en" sz="1700" u="sng">
                <a:solidFill>
                  <a:schemeClr val="hlink"/>
                </a:solidFill>
                <a:hlinkClick r:id="rId5"/>
              </a:rPr>
              <a:t>SlidesCarnival</a:t>
            </a:r>
            <a:endParaRPr sz="1700"/>
          </a:p>
          <a:p>
            <a:pPr marL="457200" lvl="0" indent="-3365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700"/>
              <a:buChar char="✓"/>
            </a:pPr>
            <a:r>
              <a:rPr lang="en" sz="1700"/>
              <a:t>Photographs by </a:t>
            </a:r>
            <a:r>
              <a:rPr lang="en" sz="1700" u="sng">
                <a:solidFill>
                  <a:schemeClr val="hlink"/>
                </a:solidFill>
                <a:hlinkClick r:id="rId6"/>
              </a:rPr>
              <a:t>Unsplash</a:t>
            </a:r>
            <a:endParaRPr sz="1700"/>
          </a:p>
        </p:txBody>
      </p:sp>
      <p:sp>
        <p:nvSpPr>
          <p:cNvPr id="349" name="Google Shape;349;p3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55" name="Google Shape;355;p39"/>
          <p:cNvSpPr txBox="1">
            <a:spLocks noGrp="1"/>
          </p:cNvSpPr>
          <p:nvPr>
            <p:ph type="body" idx="1"/>
          </p:nvPr>
        </p:nvSpPr>
        <p:spPr>
          <a:xfrm>
            <a:off x="855300" y="1506350"/>
            <a:ext cx="4549500" cy="243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This presentation uses the following typographies: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✓"/>
            </a:pPr>
            <a:r>
              <a:rPr lang="en" sz="1600"/>
              <a:t>Titles: Playfair Display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✓"/>
            </a:pPr>
            <a:r>
              <a:rPr lang="en" sz="1600"/>
              <a:t>Body copy: Inter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600"/>
              <a:t>Download for free at:</a:t>
            </a:r>
            <a:br>
              <a:rPr lang="en" sz="1600"/>
            </a:br>
            <a:r>
              <a:rPr lang="en" sz="1400" u="sng">
                <a:solidFill>
                  <a:schemeClr val="hlink"/>
                </a:solidFill>
                <a:hlinkClick r:id="rId3"/>
              </a:rPr>
              <a:t>https://www.fontsquirrel.com/fonts/playfair-display</a:t>
            </a:r>
            <a:br>
              <a:rPr lang="en" sz="1400"/>
            </a:br>
            <a:r>
              <a:rPr lang="en" sz="1400" u="sng">
                <a:solidFill>
                  <a:schemeClr val="hlink"/>
                </a:solidFill>
                <a:hlinkClick r:id="rId4"/>
              </a:rPr>
              <a:t>https://www.fontsquirrel.com/fonts/inter</a:t>
            </a:r>
            <a:br>
              <a:rPr lang="en" sz="1600"/>
            </a:br>
            <a:endParaRPr sz="1600" b="1">
              <a:solidFill>
                <a:srgbClr val="3D85C6"/>
              </a:solidFill>
            </a:endParaRPr>
          </a:p>
        </p:txBody>
      </p:sp>
      <p:sp>
        <p:nvSpPr>
          <p:cNvPr id="356" name="Google Shape;356;p39"/>
          <p:cNvSpPr txBox="1"/>
          <p:nvPr/>
        </p:nvSpPr>
        <p:spPr>
          <a:xfrm>
            <a:off x="855300" y="4028375"/>
            <a:ext cx="48546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Inter-Regular"/>
                <a:ea typeface="Inter-Regular"/>
                <a:cs typeface="Inter-Regular"/>
                <a:sym typeface="Inter-Regular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357" name="Google Shape;357;p3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"/>
          <p:cNvSpPr txBox="1"/>
          <p:nvPr/>
        </p:nvSpPr>
        <p:spPr>
          <a:xfrm>
            <a:off x="505100" y="0"/>
            <a:ext cx="23967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0">
                <a:solidFill>
                  <a:schemeClr val="lt2"/>
                </a:solidFill>
                <a:latin typeface="Inter-Regular"/>
                <a:ea typeface="Inter-Regular"/>
                <a:cs typeface="Inter-Regular"/>
                <a:sym typeface="Inter-Regular"/>
              </a:rPr>
              <a:t>2</a:t>
            </a:r>
            <a:endParaRPr sz="30000">
              <a:solidFill>
                <a:schemeClr val="lt2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363" name="Google Shape;363;p40"/>
          <p:cNvSpPr txBox="1">
            <a:spLocks noGrp="1"/>
          </p:cNvSpPr>
          <p:nvPr>
            <p:ph type="ctrTitle"/>
          </p:nvPr>
        </p:nvSpPr>
        <p:spPr>
          <a:xfrm>
            <a:off x="685800" y="2167338"/>
            <a:ext cx="4102500" cy="437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364" name="Google Shape;364;p40"/>
          <p:cNvSpPr txBox="1">
            <a:spLocks noGrp="1"/>
          </p:cNvSpPr>
          <p:nvPr>
            <p:ph type="subTitle" idx="1"/>
          </p:nvPr>
        </p:nvSpPr>
        <p:spPr>
          <a:xfrm>
            <a:off x="685800" y="2701363"/>
            <a:ext cx="4102500" cy="27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70" name="Google Shape;370;p4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71" name="Google Shape;371;p41"/>
          <p:cNvSpPr/>
          <p:nvPr/>
        </p:nvSpPr>
        <p:spPr>
          <a:xfrm>
            <a:off x="6523445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DEC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2" name="Google Shape;372;p41"/>
          <p:cNvSpPr/>
          <p:nvPr/>
        </p:nvSpPr>
        <p:spPr>
          <a:xfrm>
            <a:off x="5966767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NOV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" name="Google Shape;373;p41"/>
          <p:cNvSpPr/>
          <p:nvPr/>
        </p:nvSpPr>
        <p:spPr>
          <a:xfrm>
            <a:off x="5410089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OCT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41"/>
          <p:cNvSpPr/>
          <p:nvPr/>
        </p:nvSpPr>
        <p:spPr>
          <a:xfrm>
            <a:off x="4853410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SEP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" name="Google Shape;375;p41"/>
          <p:cNvSpPr/>
          <p:nvPr/>
        </p:nvSpPr>
        <p:spPr>
          <a:xfrm>
            <a:off x="4296732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AUG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" name="Google Shape;376;p41"/>
          <p:cNvSpPr/>
          <p:nvPr/>
        </p:nvSpPr>
        <p:spPr>
          <a:xfrm>
            <a:off x="3740054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JUL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7" name="Google Shape;377;p41"/>
          <p:cNvSpPr/>
          <p:nvPr/>
        </p:nvSpPr>
        <p:spPr>
          <a:xfrm>
            <a:off x="3183375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JUN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" name="Google Shape;378;p41"/>
          <p:cNvSpPr/>
          <p:nvPr/>
        </p:nvSpPr>
        <p:spPr>
          <a:xfrm>
            <a:off x="2626697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MAY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9" name="Google Shape;379;p41"/>
          <p:cNvSpPr/>
          <p:nvPr/>
        </p:nvSpPr>
        <p:spPr>
          <a:xfrm>
            <a:off x="2070019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APR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0" name="Google Shape;380;p41"/>
          <p:cNvSpPr/>
          <p:nvPr/>
        </p:nvSpPr>
        <p:spPr>
          <a:xfrm>
            <a:off x="1513341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MAR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1" name="Google Shape;381;p41"/>
          <p:cNvSpPr/>
          <p:nvPr/>
        </p:nvSpPr>
        <p:spPr>
          <a:xfrm>
            <a:off x="956662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FEB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2" name="Google Shape;382;p41"/>
          <p:cNvSpPr/>
          <p:nvPr/>
        </p:nvSpPr>
        <p:spPr>
          <a:xfrm>
            <a:off x="399984" y="2755950"/>
            <a:ext cx="693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JAN</a:t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3" name="Google Shape;383;p41"/>
          <p:cNvSpPr/>
          <p:nvPr/>
        </p:nvSpPr>
        <p:spPr>
          <a:xfrm>
            <a:off x="0" y="2755950"/>
            <a:ext cx="5373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84" name="Google Shape;384;p41"/>
          <p:cNvCxnSpPr/>
          <p:nvPr/>
        </p:nvCxnSpPr>
        <p:spPr>
          <a:xfrm rot="10800000">
            <a:off x="648467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5" name="Google Shape;385;p41"/>
          <p:cNvSpPr txBox="1"/>
          <p:nvPr/>
        </p:nvSpPr>
        <p:spPr>
          <a:xfrm>
            <a:off x="613871" y="172720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86" name="Google Shape;386;p41"/>
          <p:cNvCxnSpPr/>
          <p:nvPr/>
        </p:nvCxnSpPr>
        <p:spPr>
          <a:xfrm rot="10800000">
            <a:off x="17627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7" name="Google Shape;387;p41"/>
          <p:cNvSpPr txBox="1"/>
          <p:nvPr/>
        </p:nvSpPr>
        <p:spPr>
          <a:xfrm>
            <a:off x="1729398" y="172720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Red is the colour of danger and courage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88" name="Google Shape;388;p41"/>
          <p:cNvCxnSpPr/>
          <p:nvPr/>
        </p:nvCxnSpPr>
        <p:spPr>
          <a:xfrm rot="10800000">
            <a:off x="2876979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9" name="Google Shape;389;p41"/>
          <p:cNvSpPr txBox="1"/>
          <p:nvPr/>
        </p:nvSpPr>
        <p:spPr>
          <a:xfrm>
            <a:off x="2844925" y="172720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90" name="Google Shape;390;p41"/>
          <p:cNvCxnSpPr/>
          <p:nvPr/>
        </p:nvCxnSpPr>
        <p:spPr>
          <a:xfrm rot="10800000">
            <a:off x="3991235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1" name="Google Shape;391;p41"/>
          <p:cNvSpPr txBox="1"/>
          <p:nvPr/>
        </p:nvSpPr>
        <p:spPr>
          <a:xfrm>
            <a:off x="3960452" y="172720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92" name="Google Shape;392;p41"/>
          <p:cNvCxnSpPr/>
          <p:nvPr/>
        </p:nvCxnSpPr>
        <p:spPr>
          <a:xfrm rot="10800000">
            <a:off x="5105492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3" name="Google Shape;393;p41"/>
          <p:cNvSpPr txBox="1"/>
          <p:nvPr/>
        </p:nvSpPr>
        <p:spPr>
          <a:xfrm>
            <a:off x="5075979" y="172720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94" name="Google Shape;394;p41"/>
          <p:cNvCxnSpPr/>
          <p:nvPr/>
        </p:nvCxnSpPr>
        <p:spPr>
          <a:xfrm rot="10800000">
            <a:off x="621974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5" name="Google Shape;395;p41"/>
          <p:cNvSpPr txBox="1"/>
          <p:nvPr/>
        </p:nvSpPr>
        <p:spPr>
          <a:xfrm>
            <a:off x="6191506" y="172720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96" name="Google Shape;396;p41"/>
          <p:cNvCxnSpPr/>
          <p:nvPr/>
        </p:nvCxnSpPr>
        <p:spPr>
          <a:xfrm rot="10800000">
            <a:off x="121415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7" name="Google Shape;397;p41"/>
          <p:cNvSpPr txBox="1"/>
          <p:nvPr/>
        </p:nvSpPr>
        <p:spPr>
          <a:xfrm>
            <a:off x="1155000" y="364815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98" name="Google Shape;398;p41"/>
          <p:cNvCxnSpPr/>
          <p:nvPr/>
        </p:nvCxnSpPr>
        <p:spPr>
          <a:xfrm rot="10800000">
            <a:off x="2328408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9" name="Google Shape;399;p41"/>
          <p:cNvSpPr txBox="1"/>
          <p:nvPr/>
        </p:nvSpPr>
        <p:spPr>
          <a:xfrm>
            <a:off x="2276983" y="364815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00" name="Google Shape;400;p41"/>
          <p:cNvCxnSpPr/>
          <p:nvPr/>
        </p:nvCxnSpPr>
        <p:spPr>
          <a:xfrm rot="10800000">
            <a:off x="3442664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1" name="Google Shape;401;p41"/>
          <p:cNvSpPr txBox="1"/>
          <p:nvPr/>
        </p:nvSpPr>
        <p:spPr>
          <a:xfrm>
            <a:off x="3398965" y="364815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02" name="Google Shape;402;p41"/>
          <p:cNvCxnSpPr/>
          <p:nvPr/>
        </p:nvCxnSpPr>
        <p:spPr>
          <a:xfrm rot="10800000">
            <a:off x="4556921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3" name="Google Shape;403;p41"/>
          <p:cNvSpPr txBox="1"/>
          <p:nvPr/>
        </p:nvSpPr>
        <p:spPr>
          <a:xfrm>
            <a:off x="4520947" y="364815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Red is the colour of danger and courage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04" name="Google Shape;404;p41"/>
          <p:cNvCxnSpPr/>
          <p:nvPr/>
        </p:nvCxnSpPr>
        <p:spPr>
          <a:xfrm rot="10800000">
            <a:off x="567117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5" name="Google Shape;405;p41"/>
          <p:cNvSpPr txBox="1"/>
          <p:nvPr/>
        </p:nvSpPr>
        <p:spPr>
          <a:xfrm>
            <a:off x="5642929" y="3648150"/>
            <a:ext cx="1053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06" name="Google Shape;406;p41"/>
          <p:cNvCxnSpPr/>
          <p:nvPr/>
        </p:nvCxnSpPr>
        <p:spPr>
          <a:xfrm rot="10800000">
            <a:off x="6785433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7" name="Google Shape;407;p41"/>
          <p:cNvSpPr txBox="1"/>
          <p:nvPr/>
        </p:nvSpPr>
        <p:spPr>
          <a:xfrm>
            <a:off x="6753564" y="3648150"/>
            <a:ext cx="87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2"/>
          <p:cNvSpPr/>
          <p:nvPr/>
        </p:nvSpPr>
        <p:spPr>
          <a:xfrm rot="-5400000">
            <a:off x="1801350" y="-806025"/>
            <a:ext cx="5541300" cy="5541300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2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14" name="Google Shape;414;p4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415" name="Google Shape;415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2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7" name="Google Shape;417;p42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18" name="Google Shape;418;p4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1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0" name="Google Shape;420;p42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21" name="Google Shape;421;p4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3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3" name="Google Shape;423;p42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24" name="Google Shape;424;p42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5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6" name="Google Shape;426;p42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27" name="Google Shape;427;p4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6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29" name="Google Shape;429;p42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30" name="Google Shape;430;p4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1" name="Google Shape;431;p42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4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32" name="Google Shape;432;p42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33" name="Google Shape;433;p4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34" name="Google Shape;434;p42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nter"/>
                  <a:ea typeface="Inter"/>
                  <a:cs typeface="Inter"/>
                  <a:sym typeface="Inter"/>
                </a:rPr>
                <a:t>2</a:t>
              </a:r>
              <a:endParaRPr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35" name="Google Shape;435;p42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6" name="Google Shape;436;p42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Red is the colour of danger and courage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7" name="Google Shape;437;p42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8" name="Google Shape;438;p42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9" name="Google Shape;439;p42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0" name="Google Shape;440;p42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3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46" name="Google Shape;446;p4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aphicFrame>
        <p:nvGraphicFramePr>
          <p:cNvPr id="447" name="Google Shape;447;p43"/>
          <p:cNvGraphicFramePr/>
          <p:nvPr/>
        </p:nvGraphicFramePr>
        <p:xfrm>
          <a:off x="855475" y="1564481"/>
          <a:ext cx="6410350" cy="3197750"/>
        </p:xfrm>
        <a:graphic>
          <a:graphicData uri="http://schemas.openxmlformats.org/drawingml/2006/table">
            <a:tbl>
              <a:tblPr>
                <a:noFill/>
                <a:tableStyleId>{50612979-EF31-4AF9-A8EF-6B6A0A963571}</a:tableStyleId>
              </a:tblPr>
              <a:tblGrid>
                <a:gridCol w="105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53" name="Google Shape;453;p4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54" name="Google Shape;454;p44"/>
          <p:cNvSpPr/>
          <p:nvPr/>
        </p:nvSpPr>
        <p:spPr>
          <a:xfrm>
            <a:off x="855300" y="1546000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STRENGTHS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5" name="Google Shape;455;p44"/>
          <p:cNvSpPr/>
          <p:nvPr/>
        </p:nvSpPr>
        <p:spPr>
          <a:xfrm>
            <a:off x="4067360" y="1546000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WEAKNESSES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6" name="Google Shape;456;p44"/>
          <p:cNvSpPr/>
          <p:nvPr/>
        </p:nvSpPr>
        <p:spPr>
          <a:xfrm>
            <a:off x="855300" y="3095453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Black is the color of ebony and of outer space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OPPORTUNITIES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7" name="Google Shape;457;p44"/>
          <p:cNvSpPr/>
          <p:nvPr/>
        </p:nvSpPr>
        <p:spPr>
          <a:xfrm>
            <a:off x="4067360" y="3095453"/>
            <a:ext cx="3084300" cy="1411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White is the color of milk and fresh snow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THREATS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8" name="Google Shape;458;p44"/>
          <p:cNvSpPr/>
          <p:nvPr/>
        </p:nvSpPr>
        <p:spPr>
          <a:xfrm>
            <a:off x="2851325" y="1880025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44"/>
          <p:cNvSpPr/>
          <p:nvPr/>
        </p:nvSpPr>
        <p:spPr>
          <a:xfrm rot="5400000">
            <a:off x="2989552" y="1880025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4"/>
          <p:cNvSpPr/>
          <p:nvPr/>
        </p:nvSpPr>
        <p:spPr>
          <a:xfrm rot="10800000">
            <a:off x="2989552" y="2019466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4"/>
          <p:cNvSpPr/>
          <p:nvPr/>
        </p:nvSpPr>
        <p:spPr>
          <a:xfrm rot="-5400000">
            <a:off x="2851325" y="2019466"/>
            <a:ext cx="2153100" cy="2153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3347011" y="2329136"/>
            <a:ext cx="268471" cy="4043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S</a:t>
            </a:r>
          </a:p>
        </p:txBody>
      </p:sp>
      <p:sp>
        <p:nvSpPr>
          <p:cNvPr id="463" name="Google Shape;463;p44"/>
          <p:cNvSpPr/>
          <p:nvPr/>
        </p:nvSpPr>
        <p:spPr>
          <a:xfrm>
            <a:off x="4234738" y="2336012"/>
            <a:ext cx="542443" cy="3905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W</a:t>
            </a:r>
          </a:p>
        </p:txBody>
      </p:sp>
      <p:sp>
        <p:nvSpPr>
          <p:cNvPr id="464" name="Google Shape;464;p44"/>
          <p:cNvSpPr/>
          <p:nvPr/>
        </p:nvSpPr>
        <p:spPr>
          <a:xfrm>
            <a:off x="3316203" y="3297703"/>
            <a:ext cx="388953" cy="40489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O</a:t>
            </a:r>
          </a:p>
        </p:txBody>
      </p:sp>
      <p:sp>
        <p:nvSpPr>
          <p:cNvPr id="465" name="Google Shape;465;p44"/>
          <p:cNvSpPr/>
          <p:nvPr/>
        </p:nvSpPr>
        <p:spPr>
          <a:xfrm>
            <a:off x="4336514" y="3304580"/>
            <a:ext cx="339439" cy="3894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Playfair Display"/>
              </a:rPr>
              <a:t>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 rot="10800000">
            <a:off x="-363585" y="421850"/>
            <a:ext cx="2375400" cy="2375400"/>
          </a:xfrm>
          <a:prstGeom prst="chord">
            <a:avLst>
              <a:gd name="adj1" fmla="val 2673960"/>
              <a:gd name="adj2" fmla="val 18921779"/>
            </a:avLst>
          </a:prstGeom>
          <a:solidFill>
            <a:srgbClr val="FFF0ED">
              <a:alpha val="290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ctrTitle" idx="4294967295"/>
          </p:nvPr>
        </p:nvSpPr>
        <p:spPr>
          <a:xfrm>
            <a:off x="373381" y="1091390"/>
            <a:ext cx="1785302" cy="103632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400" b="1" dirty="0">
                <a:solidFill>
                  <a:schemeClr val="tx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일정표</a:t>
            </a:r>
            <a:endParaRPr sz="3400" b="1" dirty="0">
              <a:solidFill>
                <a:schemeClr val="tx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12000" contrast="-67000"/>
                    </a14:imgEffect>
                  </a14:imgLayer>
                </a14:imgProps>
              </a:ext>
            </a:extLst>
          </a:blip>
          <a:srcRect l="790" t="1782" r="16864" b="5384"/>
          <a:stretch/>
        </p:blipFill>
        <p:spPr>
          <a:xfrm>
            <a:off x="5737400" y="578825"/>
            <a:ext cx="3971700" cy="3971700"/>
          </a:xfrm>
          <a:prstGeom prst="chord">
            <a:avLst>
              <a:gd name="adj1" fmla="val 2658481"/>
              <a:gd name="adj2" fmla="val 18942614"/>
            </a:avLst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14AB79-9728-4E9E-B542-AE24F010E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600" y="324721"/>
            <a:ext cx="5981224" cy="4494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5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71" name="Google Shape;471;p45"/>
          <p:cNvSpPr txBox="1">
            <a:spLocks noGrp="1"/>
          </p:cNvSpPr>
          <p:nvPr>
            <p:ph type="sldNum" idx="12"/>
          </p:nvPr>
        </p:nvSpPr>
        <p:spPr>
          <a:xfrm>
            <a:off x="8332975" y="-125"/>
            <a:ext cx="5487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72" name="Google Shape;472;p45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Key Activities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8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3" name="Google Shape;473;p45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Key Resources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4" name="Google Shape;474;p45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Value Propositions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5" name="Google Shape;475;p45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Customer Relationships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6" name="Google Shape;476;p45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Channels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7" name="Google Shape;477;p45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Customer Segments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8" name="Google Shape;478;p45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Key Partners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800" b="1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9" name="Google Shape;479;p45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Cost Structure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0" name="Google Shape;480;p45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Revenue Streams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9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1" name="Google Shape;481;p45"/>
          <p:cNvSpPr/>
          <p:nvPr/>
        </p:nvSpPr>
        <p:spPr>
          <a:xfrm>
            <a:off x="4297253" y="3732400"/>
            <a:ext cx="198541" cy="201044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5"/>
          <p:cNvSpPr/>
          <p:nvPr/>
        </p:nvSpPr>
        <p:spPr>
          <a:xfrm>
            <a:off x="6884808" y="543222"/>
            <a:ext cx="196873" cy="174075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5"/>
          <p:cNvSpPr/>
          <p:nvPr/>
        </p:nvSpPr>
        <p:spPr>
          <a:xfrm>
            <a:off x="1718760" y="543289"/>
            <a:ext cx="191034" cy="191868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5"/>
          <p:cNvSpPr/>
          <p:nvPr/>
        </p:nvSpPr>
        <p:spPr>
          <a:xfrm>
            <a:off x="8626235" y="543217"/>
            <a:ext cx="179355" cy="189925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45"/>
          <p:cNvSpPr/>
          <p:nvPr/>
        </p:nvSpPr>
        <p:spPr>
          <a:xfrm>
            <a:off x="8598149" y="3732570"/>
            <a:ext cx="207443" cy="152946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45"/>
          <p:cNvSpPr/>
          <p:nvPr/>
        </p:nvSpPr>
        <p:spPr>
          <a:xfrm>
            <a:off x="3443920" y="543312"/>
            <a:ext cx="189925" cy="190199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45"/>
          <p:cNvSpPr/>
          <p:nvPr/>
        </p:nvSpPr>
        <p:spPr>
          <a:xfrm>
            <a:off x="5137800" y="543229"/>
            <a:ext cx="219945" cy="226904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45"/>
          <p:cNvSpPr/>
          <p:nvPr/>
        </p:nvSpPr>
        <p:spPr>
          <a:xfrm>
            <a:off x="6828073" y="2141654"/>
            <a:ext cx="253599" cy="242754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45"/>
          <p:cNvSpPr/>
          <p:nvPr/>
        </p:nvSpPr>
        <p:spPr>
          <a:xfrm>
            <a:off x="3380278" y="2137889"/>
            <a:ext cx="253583" cy="230105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6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95" name="Google Shape;495;p4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496" name="Google Shape;496;p46"/>
          <p:cNvGrpSpPr/>
          <p:nvPr/>
        </p:nvGrpSpPr>
        <p:grpSpPr>
          <a:xfrm>
            <a:off x="855098" y="1412891"/>
            <a:ext cx="3376543" cy="3035577"/>
            <a:chOff x="3778727" y="4460423"/>
            <a:chExt cx="720160" cy="647438"/>
          </a:xfrm>
        </p:grpSpPr>
        <p:sp>
          <p:nvSpPr>
            <p:cNvPr id="497" name="Google Shape;497;p46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8" name="Google Shape;498;p46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99" name="Google Shape;499;p46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0" name="Google Shape;500;p46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1" name="Google Shape;501;p46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2" name="Google Shape;502;p46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03" name="Google Shape;503;p46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cxnSp>
        <p:nvCxnSpPr>
          <p:cNvPr id="504" name="Google Shape;504;p46"/>
          <p:cNvCxnSpPr/>
          <p:nvPr/>
        </p:nvCxnSpPr>
        <p:spPr>
          <a:xfrm>
            <a:off x="4157024" y="1915604"/>
            <a:ext cx="989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5" name="Google Shape;505;p46"/>
          <p:cNvSpPr txBox="1"/>
          <p:nvPr/>
        </p:nvSpPr>
        <p:spPr>
          <a:xfrm>
            <a:off x="5203718" y="1754600"/>
            <a:ext cx="1274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06" name="Google Shape;506;p46"/>
          <p:cNvCxnSpPr/>
          <p:nvPr/>
        </p:nvCxnSpPr>
        <p:spPr>
          <a:xfrm>
            <a:off x="4011343" y="2366308"/>
            <a:ext cx="11349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7" name="Google Shape;507;p46"/>
          <p:cNvSpPr txBox="1"/>
          <p:nvPr/>
        </p:nvSpPr>
        <p:spPr>
          <a:xfrm>
            <a:off x="5203718" y="2205295"/>
            <a:ext cx="1274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08" name="Google Shape;508;p46"/>
          <p:cNvCxnSpPr/>
          <p:nvPr/>
        </p:nvCxnSpPr>
        <p:spPr>
          <a:xfrm>
            <a:off x="3804321" y="2817013"/>
            <a:ext cx="13416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9" name="Google Shape;509;p46"/>
          <p:cNvSpPr txBox="1"/>
          <p:nvPr/>
        </p:nvSpPr>
        <p:spPr>
          <a:xfrm>
            <a:off x="5203718" y="2655990"/>
            <a:ext cx="1274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10" name="Google Shape;510;p46"/>
          <p:cNvCxnSpPr/>
          <p:nvPr/>
        </p:nvCxnSpPr>
        <p:spPr>
          <a:xfrm>
            <a:off x="3627969" y="3267694"/>
            <a:ext cx="1518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1" name="Google Shape;511;p46"/>
          <p:cNvSpPr txBox="1"/>
          <p:nvPr/>
        </p:nvSpPr>
        <p:spPr>
          <a:xfrm>
            <a:off x="5203718" y="3106685"/>
            <a:ext cx="1274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12" name="Google Shape;512;p46"/>
          <p:cNvCxnSpPr/>
          <p:nvPr/>
        </p:nvCxnSpPr>
        <p:spPr>
          <a:xfrm>
            <a:off x="3436270" y="3718398"/>
            <a:ext cx="17097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3" name="Google Shape;513;p46"/>
          <p:cNvSpPr txBox="1"/>
          <p:nvPr/>
        </p:nvSpPr>
        <p:spPr>
          <a:xfrm>
            <a:off x="5203718" y="3557380"/>
            <a:ext cx="1274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514" name="Google Shape;514;p46"/>
          <p:cNvCxnSpPr/>
          <p:nvPr/>
        </p:nvCxnSpPr>
        <p:spPr>
          <a:xfrm>
            <a:off x="3236921" y="4169079"/>
            <a:ext cx="19011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5" name="Google Shape;515;p46"/>
          <p:cNvSpPr txBox="1"/>
          <p:nvPr/>
        </p:nvSpPr>
        <p:spPr>
          <a:xfrm>
            <a:off x="5203718" y="4008075"/>
            <a:ext cx="1274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Insert your content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>
            <a:spLocks noGrp="1"/>
          </p:cNvSpPr>
          <p:nvPr>
            <p:ph type="title" idx="4294967295"/>
          </p:nvPr>
        </p:nvSpPr>
        <p:spPr>
          <a:xfrm>
            <a:off x="855300" y="4441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21" name="Google Shape;521;p4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522" name="Google Shape;522;p47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1202952" y="1081225"/>
            <a:ext cx="1000800" cy="100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3" name="Google Shape;523;p47"/>
          <p:cNvSpPr txBox="1"/>
          <p:nvPr/>
        </p:nvSpPr>
        <p:spPr>
          <a:xfrm>
            <a:off x="915750" y="2136025"/>
            <a:ext cx="15699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Imani Jackson</a:t>
            </a:r>
            <a:br>
              <a:rPr lang="en" sz="1300">
                <a:latin typeface="Inter"/>
                <a:ea typeface="Inter"/>
                <a:cs typeface="Inter"/>
                <a:sym typeface="Inter"/>
              </a:rPr>
            </a:br>
            <a:r>
              <a:rPr lang="en" sz="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JOB TITLE</a:t>
            </a:r>
            <a:endParaRPr sz="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4" name="Google Shape;524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67070" y="1081225"/>
            <a:ext cx="1000800" cy="100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5" name="Google Shape;525;p47"/>
          <p:cNvSpPr txBox="1"/>
          <p:nvPr/>
        </p:nvSpPr>
        <p:spPr>
          <a:xfrm>
            <a:off x="3583246" y="2136025"/>
            <a:ext cx="15699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Marcos Galán</a:t>
            </a:r>
            <a:br>
              <a:rPr lang="en" sz="1300">
                <a:latin typeface="Inter"/>
                <a:ea typeface="Inter"/>
                <a:cs typeface="Inter"/>
                <a:sym typeface="Inter"/>
              </a:rPr>
            </a:br>
            <a:r>
              <a:rPr lang="en" sz="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JOB TITLE</a:t>
            </a:r>
            <a:endParaRPr sz="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6" name="Google Shape;526;p47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1206326" y="3097850"/>
            <a:ext cx="1000800" cy="100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7" name="Google Shape;527;p47"/>
          <p:cNvSpPr txBox="1"/>
          <p:nvPr/>
        </p:nvSpPr>
        <p:spPr>
          <a:xfrm>
            <a:off x="921044" y="4214475"/>
            <a:ext cx="15699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Ixchel Valdía</a:t>
            </a:r>
            <a:br>
              <a:rPr lang="en" sz="1300">
                <a:latin typeface="Inter"/>
                <a:ea typeface="Inter"/>
                <a:cs typeface="Inter"/>
                <a:sym typeface="Inter"/>
              </a:rPr>
            </a:br>
            <a:r>
              <a:rPr lang="en" sz="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JOB TITLE</a:t>
            </a:r>
            <a:endParaRPr sz="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8" name="Google Shape;528;p47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3870444" y="3097850"/>
            <a:ext cx="1000800" cy="1000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9" name="Google Shape;529;p47"/>
          <p:cNvSpPr txBox="1"/>
          <p:nvPr/>
        </p:nvSpPr>
        <p:spPr>
          <a:xfrm>
            <a:off x="3588540" y="4214475"/>
            <a:ext cx="1569900" cy="6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Nils Årud</a:t>
            </a:r>
            <a:br>
              <a:rPr lang="en" sz="1300">
                <a:latin typeface="Inter"/>
                <a:ea typeface="Inter"/>
                <a:cs typeface="Inter"/>
                <a:sym typeface="Inter"/>
              </a:rPr>
            </a:br>
            <a:r>
              <a:rPr lang="en" sz="7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JOB TITLE</a:t>
            </a:r>
            <a:endParaRPr sz="7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Blue is the colour of the clear sky and the deep sea</a:t>
            </a: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8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35" name="Google Shape;535;p48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48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37" name="Google Shape;537;p48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48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48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48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48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48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48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48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48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48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48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48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48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48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48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48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48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48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48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48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48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48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48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48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8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8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8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8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8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8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8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8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8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8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8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8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8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48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48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8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8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8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8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8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8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8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3" name="Google Shape;583;p4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584" name="Google Shape;584;p48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585" name="Google Shape;585;p48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8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8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8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8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8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8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8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8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8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8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8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8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8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8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8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8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8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8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8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8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8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07" name="Google Shape;607;p48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08" name="Google Shape;608;p48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09" name="Google Shape;609;p48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LOW VALUE 1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0" name="Google Shape;610;p48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HIGH VALUE 1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1" name="Google Shape;611;p48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LOW VALUE 2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2" name="Google Shape;612;p48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HIGH VALUE 2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3" name="Google Shape;613;p48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 company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4" name="Google Shape;614;p48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5" name="Google Shape;615;p48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6" name="Google Shape;616;p48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7" name="Google Shape;617;p48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8" name="Google Shape;618;p48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9" name="Google Shape;619;p48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Competitor</a:t>
            </a:r>
            <a:endParaRPr sz="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9"/>
          <p:cNvSpPr txBox="1">
            <a:spLocks noGrp="1"/>
          </p:cNvSpPr>
          <p:nvPr>
            <p:ph type="title" idx="4294967295"/>
          </p:nvPr>
        </p:nvSpPr>
        <p:spPr>
          <a:xfrm>
            <a:off x="855300" y="748950"/>
            <a:ext cx="4549500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25" name="Google Shape;625;p4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aphicFrame>
        <p:nvGraphicFramePr>
          <p:cNvPr id="626" name="Google Shape;626;p49"/>
          <p:cNvGraphicFramePr/>
          <p:nvPr/>
        </p:nvGraphicFramePr>
        <p:xfrm>
          <a:off x="855300" y="1474725"/>
          <a:ext cx="5721500" cy="2986825"/>
        </p:xfrm>
        <a:graphic>
          <a:graphicData uri="http://schemas.openxmlformats.org/drawingml/2006/table">
            <a:tbl>
              <a:tblPr>
                <a:noFill/>
                <a:tableStyleId>{2FBDF9CB-71E7-4CE3-B812-B350EE79E3F4}</a:tableStyleId>
              </a:tblPr>
              <a:tblGrid>
                <a:gridCol w="63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6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6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6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6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6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09:00 - 09:45</a:t>
                      </a:r>
                      <a:endParaRPr sz="6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10:00 - 10:45</a:t>
                      </a:r>
                      <a:endParaRPr sz="6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11:00 - 11:45</a:t>
                      </a:r>
                      <a:endParaRPr sz="6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12:00 - 13:15</a:t>
                      </a:r>
                      <a:endParaRPr sz="6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13:30 - 14:15</a:t>
                      </a:r>
                      <a:endParaRPr sz="6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14:30 - 15:15</a:t>
                      </a:r>
                      <a:endParaRPr sz="6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15:30 - 16:15</a:t>
                      </a:r>
                      <a:endParaRPr sz="600">
                        <a:solidFill>
                          <a:schemeClr val="dk2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0"/>
          <p:cNvSpPr/>
          <p:nvPr/>
        </p:nvSpPr>
        <p:spPr>
          <a:xfrm>
            <a:off x="277965" y="271963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50"/>
          <p:cNvSpPr/>
          <p:nvPr/>
        </p:nvSpPr>
        <p:spPr>
          <a:xfrm>
            <a:off x="852801" y="338968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50"/>
          <p:cNvSpPr/>
          <p:nvPr/>
        </p:nvSpPr>
        <p:spPr>
          <a:xfrm>
            <a:off x="1445208" y="340017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50"/>
          <p:cNvSpPr/>
          <p:nvPr/>
        </p:nvSpPr>
        <p:spPr>
          <a:xfrm>
            <a:off x="2071095" y="330991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50"/>
          <p:cNvSpPr/>
          <p:nvPr/>
        </p:nvSpPr>
        <p:spPr>
          <a:xfrm>
            <a:off x="2678363" y="327801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50"/>
          <p:cNvSpPr/>
          <p:nvPr/>
        </p:nvSpPr>
        <p:spPr>
          <a:xfrm>
            <a:off x="3190980" y="3235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50"/>
          <p:cNvSpPr/>
          <p:nvPr/>
        </p:nvSpPr>
        <p:spPr>
          <a:xfrm>
            <a:off x="3808913" y="301728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50"/>
          <p:cNvSpPr/>
          <p:nvPr/>
        </p:nvSpPr>
        <p:spPr>
          <a:xfrm>
            <a:off x="4367795" y="328325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50"/>
          <p:cNvSpPr/>
          <p:nvPr/>
        </p:nvSpPr>
        <p:spPr>
          <a:xfrm>
            <a:off x="4977729" y="334707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50"/>
          <p:cNvSpPr/>
          <p:nvPr/>
        </p:nvSpPr>
        <p:spPr>
          <a:xfrm>
            <a:off x="5571185" y="326205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50"/>
          <p:cNvSpPr/>
          <p:nvPr/>
        </p:nvSpPr>
        <p:spPr>
          <a:xfrm>
            <a:off x="282226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50"/>
          <p:cNvSpPr/>
          <p:nvPr/>
        </p:nvSpPr>
        <p:spPr>
          <a:xfrm>
            <a:off x="869825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50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0"/>
          <p:cNvSpPr/>
          <p:nvPr/>
        </p:nvSpPr>
        <p:spPr>
          <a:xfrm>
            <a:off x="2034402" y="901041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50"/>
          <p:cNvSpPr/>
          <p:nvPr/>
        </p:nvSpPr>
        <p:spPr>
          <a:xfrm>
            <a:off x="2624667" y="926043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50"/>
          <p:cNvSpPr/>
          <p:nvPr/>
        </p:nvSpPr>
        <p:spPr>
          <a:xfrm>
            <a:off x="3218647" y="926043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50"/>
          <p:cNvSpPr/>
          <p:nvPr/>
        </p:nvSpPr>
        <p:spPr>
          <a:xfrm>
            <a:off x="3815818" y="9297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50"/>
          <p:cNvSpPr/>
          <p:nvPr/>
        </p:nvSpPr>
        <p:spPr>
          <a:xfrm>
            <a:off x="4384820" y="911138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50"/>
          <p:cNvSpPr/>
          <p:nvPr/>
        </p:nvSpPr>
        <p:spPr>
          <a:xfrm>
            <a:off x="4934129" y="870729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50"/>
          <p:cNvSpPr/>
          <p:nvPr/>
        </p:nvSpPr>
        <p:spPr>
          <a:xfrm>
            <a:off x="5532896" y="886683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50"/>
          <p:cNvSpPr/>
          <p:nvPr/>
        </p:nvSpPr>
        <p:spPr>
          <a:xfrm>
            <a:off x="252963" y="1538097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50"/>
          <p:cNvSpPr/>
          <p:nvPr/>
        </p:nvSpPr>
        <p:spPr>
          <a:xfrm>
            <a:off x="842704" y="1481734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0"/>
          <p:cNvSpPr/>
          <p:nvPr/>
        </p:nvSpPr>
        <p:spPr>
          <a:xfrm>
            <a:off x="1445732" y="1499808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0"/>
          <p:cNvSpPr/>
          <p:nvPr/>
        </p:nvSpPr>
        <p:spPr>
          <a:xfrm>
            <a:off x="2029616" y="1488116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0"/>
          <p:cNvSpPr/>
          <p:nvPr/>
        </p:nvSpPr>
        <p:spPr>
          <a:xfrm>
            <a:off x="2629978" y="1500354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50"/>
          <p:cNvSpPr/>
          <p:nvPr/>
        </p:nvSpPr>
        <p:spPr>
          <a:xfrm>
            <a:off x="3234055" y="1457279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0"/>
          <p:cNvSpPr/>
          <p:nvPr/>
        </p:nvSpPr>
        <p:spPr>
          <a:xfrm>
            <a:off x="3777530" y="1547144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0"/>
          <p:cNvSpPr/>
          <p:nvPr/>
        </p:nvSpPr>
        <p:spPr>
          <a:xfrm>
            <a:off x="4382678" y="1489711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50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50"/>
          <p:cNvSpPr/>
          <p:nvPr/>
        </p:nvSpPr>
        <p:spPr>
          <a:xfrm>
            <a:off x="5538753" y="1486520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50"/>
          <p:cNvSpPr/>
          <p:nvPr/>
        </p:nvSpPr>
        <p:spPr>
          <a:xfrm>
            <a:off x="301895" y="2092193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50"/>
          <p:cNvSpPr/>
          <p:nvPr/>
        </p:nvSpPr>
        <p:spPr>
          <a:xfrm>
            <a:off x="875136" y="2092739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50"/>
          <p:cNvSpPr/>
          <p:nvPr/>
        </p:nvSpPr>
        <p:spPr>
          <a:xfrm>
            <a:off x="1469663" y="2092739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0"/>
          <p:cNvSpPr/>
          <p:nvPr/>
        </p:nvSpPr>
        <p:spPr>
          <a:xfrm>
            <a:off x="2052475" y="2092739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50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50"/>
          <p:cNvSpPr/>
          <p:nvPr/>
        </p:nvSpPr>
        <p:spPr>
          <a:xfrm>
            <a:off x="3319156" y="2041687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50"/>
          <p:cNvSpPr/>
          <p:nvPr/>
        </p:nvSpPr>
        <p:spPr>
          <a:xfrm>
            <a:off x="3912065" y="2092193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0"/>
          <p:cNvSpPr/>
          <p:nvPr/>
        </p:nvSpPr>
        <p:spPr>
          <a:xfrm>
            <a:off x="4402368" y="2087407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50"/>
          <p:cNvSpPr/>
          <p:nvPr/>
        </p:nvSpPr>
        <p:spPr>
          <a:xfrm>
            <a:off x="4975609" y="2096979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50"/>
          <p:cNvSpPr/>
          <p:nvPr/>
        </p:nvSpPr>
        <p:spPr>
          <a:xfrm>
            <a:off x="5570114" y="2037950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50"/>
          <p:cNvSpPr/>
          <p:nvPr/>
        </p:nvSpPr>
        <p:spPr>
          <a:xfrm>
            <a:off x="400284" y="2642049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50"/>
          <p:cNvSpPr/>
          <p:nvPr/>
        </p:nvSpPr>
        <p:spPr>
          <a:xfrm>
            <a:off x="913425" y="2626095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50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50"/>
          <p:cNvSpPr/>
          <p:nvPr/>
        </p:nvSpPr>
        <p:spPr>
          <a:xfrm>
            <a:off x="2592213" y="2704269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50"/>
          <p:cNvSpPr/>
          <p:nvPr/>
        </p:nvSpPr>
        <p:spPr>
          <a:xfrm>
            <a:off x="2013116" y="2653741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50"/>
          <p:cNvSpPr/>
          <p:nvPr/>
        </p:nvSpPr>
        <p:spPr>
          <a:xfrm>
            <a:off x="3210671" y="2663860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0"/>
          <p:cNvSpPr/>
          <p:nvPr/>
        </p:nvSpPr>
        <p:spPr>
          <a:xfrm>
            <a:off x="3796674" y="2667051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0"/>
          <p:cNvSpPr/>
          <p:nvPr/>
        </p:nvSpPr>
        <p:spPr>
          <a:xfrm>
            <a:off x="4332172" y="2667051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0"/>
          <p:cNvSpPr/>
          <p:nvPr/>
        </p:nvSpPr>
        <p:spPr>
          <a:xfrm>
            <a:off x="5012302" y="2651097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0"/>
          <p:cNvSpPr/>
          <p:nvPr/>
        </p:nvSpPr>
        <p:spPr>
          <a:xfrm>
            <a:off x="5602568" y="2671837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50"/>
          <p:cNvSpPr/>
          <p:nvPr/>
        </p:nvSpPr>
        <p:spPr>
          <a:xfrm>
            <a:off x="264677" y="3280175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50"/>
          <p:cNvSpPr/>
          <p:nvPr/>
        </p:nvSpPr>
        <p:spPr>
          <a:xfrm>
            <a:off x="848015" y="3304630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50"/>
          <p:cNvSpPr/>
          <p:nvPr/>
        </p:nvSpPr>
        <p:spPr>
          <a:xfrm>
            <a:off x="1447327" y="3292938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50"/>
          <p:cNvSpPr/>
          <p:nvPr/>
        </p:nvSpPr>
        <p:spPr>
          <a:xfrm>
            <a:off x="2032260" y="3284961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50"/>
          <p:cNvSpPr/>
          <p:nvPr/>
        </p:nvSpPr>
        <p:spPr>
          <a:xfrm>
            <a:off x="2640621" y="3259436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50"/>
          <p:cNvSpPr/>
          <p:nvPr/>
        </p:nvSpPr>
        <p:spPr>
          <a:xfrm>
            <a:off x="3196312" y="3304106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50"/>
          <p:cNvSpPr/>
          <p:nvPr/>
        </p:nvSpPr>
        <p:spPr>
          <a:xfrm>
            <a:off x="3784982" y="3304106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50"/>
          <p:cNvSpPr/>
          <p:nvPr/>
        </p:nvSpPr>
        <p:spPr>
          <a:xfrm>
            <a:off x="4383224" y="3275389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50"/>
          <p:cNvSpPr/>
          <p:nvPr/>
        </p:nvSpPr>
        <p:spPr>
          <a:xfrm>
            <a:off x="4951132" y="3234980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50"/>
          <p:cNvSpPr/>
          <p:nvPr/>
        </p:nvSpPr>
        <p:spPr>
          <a:xfrm>
            <a:off x="5569065" y="3258911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0"/>
          <p:cNvSpPr/>
          <p:nvPr/>
        </p:nvSpPr>
        <p:spPr>
          <a:xfrm>
            <a:off x="258820" y="3831081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50"/>
          <p:cNvSpPr/>
          <p:nvPr/>
        </p:nvSpPr>
        <p:spPr>
          <a:xfrm>
            <a:off x="828346" y="3895420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50"/>
          <p:cNvSpPr/>
          <p:nvPr/>
        </p:nvSpPr>
        <p:spPr>
          <a:xfrm>
            <a:off x="1518573" y="3803959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50"/>
          <p:cNvSpPr/>
          <p:nvPr/>
        </p:nvSpPr>
        <p:spPr>
          <a:xfrm>
            <a:off x="2069500" y="3845964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50"/>
          <p:cNvSpPr/>
          <p:nvPr/>
        </p:nvSpPr>
        <p:spPr>
          <a:xfrm>
            <a:off x="2632644" y="3876822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50"/>
          <p:cNvSpPr/>
          <p:nvPr/>
        </p:nvSpPr>
        <p:spPr>
          <a:xfrm>
            <a:off x="3218101" y="3848630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50"/>
          <p:cNvSpPr/>
          <p:nvPr/>
        </p:nvSpPr>
        <p:spPr>
          <a:xfrm>
            <a:off x="3804127" y="3843844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50"/>
          <p:cNvSpPr/>
          <p:nvPr/>
        </p:nvSpPr>
        <p:spPr>
          <a:xfrm>
            <a:off x="4363533" y="3847559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50"/>
          <p:cNvSpPr/>
          <p:nvPr/>
        </p:nvSpPr>
        <p:spPr>
          <a:xfrm>
            <a:off x="4969227" y="3840129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50"/>
          <p:cNvSpPr/>
          <p:nvPr/>
        </p:nvSpPr>
        <p:spPr>
          <a:xfrm>
            <a:off x="5566399" y="3822033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50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50"/>
          <p:cNvSpPr/>
          <p:nvPr/>
        </p:nvSpPr>
        <p:spPr>
          <a:xfrm>
            <a:off x="858133" y="4415489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50"/>
          <p:cNvSpPr/>
          <p:nvPr/>
        </p:nvSpPr>
        <p:spPr>
          <a:xfrm>
            <a:off x="1430849" y="4392629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50"/>
          <p:cNvSpPr/>
          <p:nvPr/>
        </p:nvSpPr>
        <p:spPr>
          <a:xfrm>
            <a:off x="2039713" y="4429323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50"/>
          <p:cNvSpPr/>
          <p:nvPr/>
        </p:nvSpPr>
        <p:spPr>
          <a:xfrm>
            <a:off x="2590093" y="4430394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50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50"/>
          <p:cNvSpPr/>
          <p:nvPr/>
        </p:nvSpPr>
        <p:spPr>
          <a:xfrm>
            <a:off x="3742432" y="4393700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50"/>
          <p:cNvSpPr/>
          <p:nvPr/>
        </p:nvSpPr>
        <p:spPr>
          <a:xfrm>
            <a:off x="4336412" y="4386772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50"/>
          <p:cNvSpPr/>
          <p:nvPr/>
        </p:nvSpPr>
        <p:spPr>
          <a:xfrm>
            <a:off x="4946346" y="4497924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50"/>
          <p:cNvSpPr/>
          <p:nvPr/>
        </p:nvSpPr>
        <p:spPr>
          <a:xfrm>
            <a:off x="5591925" y="4452182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50"/>
          <p:cNvSpPr/>
          <p:nvPr/>
        </p:nvSpPr>
        <p:spPr>
          <a:xfrm>
            <a:off x="6274792" y="2182404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50"/>
          <p:cNvSpPr/>
          <p:nvPr/>
        </p:nvSpPr>
        <p:spPr>
          <a:xfrm>
            <a:off x="7168412" y="2182394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E691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50"/>
          <p:cNvSpPr/>
          <p:nvPr/>
        </p:nvSpPr>
        <p:spPr>
          <a:xfrm>
            <a:off x="6459508" y="2393258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50"/>
          <p:cNvSpPr/>
          <p:nvPr/>
        </p:nvSpPr>
        <p:spPr>
          <a:xfrm>
            <a:off x="7613647" y="2690655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5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716" name="Google Shape;716;p50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✓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✓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✓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sp>
        <p:nvSpPr>
          <p:cNvPr id="717" name="Google Shape;717;p50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2" name="Google Shape;722;p51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723" name="Google Shape;723;p51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51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51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51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51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51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9" name="Google Shape;729;p51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730" name="Google Shape;730;p51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51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51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51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4" name="Google Shape;734;p51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735" name="Google Shape;735;p51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51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51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51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739" name="Google Shape;739;p51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51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51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51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51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51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745" name="Google Shape;745;p51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51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8" name="Google Shape;748;p51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749" name="Google Shape;749;p51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51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51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51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3" name="Google Shape;753;p51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754" name="Google Shape;754;p51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9" name="Google Shape;759;p51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760" name="Google Shape;760;p51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6" name="Google Shape;766;p51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767" name="Google Shape;767;p51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9" name="Google Shape;769;p51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770" name="Google Shape;770;p51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3" name="Google Shape;773;p51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774" name="Google Shape;774;p51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51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51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51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51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51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0" name="Google Shape;780;p51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781" name="Google Shape;781;p51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51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51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51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51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6" name="Google Shape;786;p51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787" name="Google Shape;787;p51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51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51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0" name="Google Shape;790;p51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791" name="Google Shape;791;p51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792" name="Google Shape;792;p51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3" name="Google Shape;793;p51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4" name="Google Shape;794;p51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5" name="Google Shape;795;p51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51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7" name="Google Shape;797;p51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8" name="Google Shape;798;p51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51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0" name="Google Shape;800;p51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1" name="Google Shape;801;p51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02" name="Google Shape;802;p51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51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51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51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51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51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8" name="Google Shape;808;p51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809" name="Google Shape;809;p51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51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51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51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3" name="Google Shape;813;p51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814" name="Google Shape;814;p51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51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51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51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51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9" name="Google Shape;819;p51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820" name="Google Shape;820;p51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51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51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51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51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51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6" name="Google Shape;826;p51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827" name="Google Shape;827;p51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51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51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51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1" name="Google Shape;831;p51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832" name="Google Shape;832;p51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51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6" name="Google Shape;836;p51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837" name="Google Shape;837;p51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51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51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51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51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2" name="Google Shape;842;p51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843" name="Google Shape;843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53" name="Google Shape;853;p51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854" name="Google Shape;854;p51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51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51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57" name="Google Shape;857;p51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858" name="Google Shape;858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9" name="Google Shape;859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0" name="Google Shape;860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1" name="Google Shape;861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2" name="Google Shape;862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3" name="Google Shape;863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4" name="Google Shape;864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5" name="Google Shape;865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6" name="Google Shape;866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7" name="Google Shape;867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68" name="Google Shape;868;p51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869" name="Google Shape;869;p51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51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51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3" name="Google Shape;873;p51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874" name="Google Shape;874;p5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5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5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5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5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5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5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5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2" name="Google Shape;882;p5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3" name="Google Shape;883;p5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4" name="Google Shape;884;p51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885" name="Google Shape;885;p51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7" name="Google Shape;887;p51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51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2" name="Google Shape;892;p51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893" name="Google Shape;893;p51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51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51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51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7" name="Google Shape;897;p51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898" name="Google Shape;898;p51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51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51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51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2" name="Google Shape;902;p51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903" name="Google Shape;903;p51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51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51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51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51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8" name="Google Shape;908;p51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909" name="Google Shape;909;p51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51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51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51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51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51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5" name="Google Shape;915;p51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916" name="Google Shape;916;p51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51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51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9" name="Google Shape;919;p51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920" name="Google Shape;920;p51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51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51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51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51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51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926" name="Google Shape;926;p51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51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51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51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51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51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2" name="Google Shape;932;p51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933" name="Google Shape;933;p51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51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51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6" name="Google Shape;936;p51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937" name="Google Shape;937;p51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51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51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1" name="Google Shape;941;p51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942" name="Google Shape;942;p51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51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51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51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51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51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8" name="Google Shape;948;p51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949" name="Google Shape;949;p51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51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51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51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51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51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6" name="Google Shape;956;p51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957" name="Google Shape;957;p51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51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1" name="Google Shape;961;p51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962" name="Google Shape;962;p51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51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51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5" name="Google Shape;965;p51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966" name="Google Shape;966;p51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51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51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9" name="Google Shape;969;p51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970" name="Google Shape;970;p51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51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51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51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4" name="Google Shape;974;p51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975" name="Google Shape;975;p51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51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51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51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9" name="Google Shape;979;p51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980" name="Google Shape;980;p51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51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51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51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51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51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986" name="Google Shape;986;p51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51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51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51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51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51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2" name="Google Shape;992;p51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993" name="Google Shape;993;p51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51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51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51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51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51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51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51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001" name="Google Shape;1001;p51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51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51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51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51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51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51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51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51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51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51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51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3" name="Google Shape;1013;p51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014" name="Google Shape;1014;p51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51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51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51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8" name="Google Shape;1018;p51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019" name="Google Shape;1019;p51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51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51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2" name="Google Shape;1022;p51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023" name="Google Shape;1023;p51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51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51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51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51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51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9" name="Google Shape;1029;p51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030" name="Google Shape;1030;p51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51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51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51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51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51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51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51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8" name="Google Shape;1038;p51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039" name="Google Shape;1039;p51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51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51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51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51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51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51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51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51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51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51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51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1" name="Google Shape;1051;p51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052" name="Google Shape;1052;p51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51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51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51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51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51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51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51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51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51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51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51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4" name="Google Shape;1064;p51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065" name="Google Shape;1065;p51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51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51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51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51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51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51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51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51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51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51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51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7" name="Google Shape;1077;p51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078" name="Google Shape;1078;p51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51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51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51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51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51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51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085" name="Google Shape;1085;p51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51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51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51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51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51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51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51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51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51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51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51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51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51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51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0" name="Google Shape;1100;p51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101" name="Google Shape;1101;p51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51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51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51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5" name="Google Shape;1105;p51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106" name="Google Shape;1106;p51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107" name="Google Shape;1107;p51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8" name="Google Shape;1108;p51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9" name="Google Shape;1109;p51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0" name="Google Shape;1110;p51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111" name="Google Shape;1111;p51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2" name="Google Shape;1112;p51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3" name="Google Shape;1113;p51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4" name="Google Shape;1114;p51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115" name="Google Shape;1115;p51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51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51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8" name="Google Shape;1118;p51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119" name="Google Shape;1119;p51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51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51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2" name="Google Shape;1122;p51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123" name="Google Shape;1123;p51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51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51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51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51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51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51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51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1" name="Google Shape;1131;p51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132" name="Google Shape;1132;p51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51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51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51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51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51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51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51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51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51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51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51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51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51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51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51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51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51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51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51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51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51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51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51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6" name="Google Shape;1156;p51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157" name="Google Shape;1157;p51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158" name="Google Shape;1158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0" name="Google Shape;1160;p51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161" name="Google Shape;1161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2" name="Google Shape;1162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3" name="Google Shape;1163;p51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164" name="Google Shape;1164;p5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5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66" name="Google Shape;1166;p51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167" name="Google Shape;1167;p5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52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Inter-Regular"/>
                <a:ea typeface="Inter-Regular"/>
                <a:cs typeface="Inter-Regular"/>
                <a:sym typeface="Inter-Regular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1173" name="Google Shape;1173;p5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174" name="Google Shape;1174;p52"/>
          <p:cNvSpPr txBox="1">
            <a:spLocks noGrp="1"/>
          </p:cNvSpPr>
          <p:nvPr>
            <p:ph type="body" idx="4294967295"/>
          </p:nvPr>
        </p:nvSpPr>
        <p:spPr>
          <a:xfrm>
            <a:off x="732025" y="8564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Google Shape;1179;p5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53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81" name="Google Shape;1181;p53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182" name="Google Shape;1182;p53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183" name="Google Shape;1183;p53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84" name="Google Shape;1184;p53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85" name="Google Shape;1185;p53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186" name="Google Shape;1186;p53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87" name="Google Shape;1187;p53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88" name="Google Shape;1188;p53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189" name="Google Shape;1189;p53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90" name="Google Shape;1190;p53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191" name="Google Shape;1191;p53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192" name="Google Shape;1192;p53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193" name="Google Shape;1193;p53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51;p24">
            <a:extLst>
              <a:ext uri="{FF2B5EF4-FFF2-40B4-BE49-F238E27FC236}">
                <a16:creationId xmlns:a16="http://schemas.microsoft.com/office/drawing/2014/main" id="{A097636E-634D-4B00-8DF4-E7C29268DFBA}"/>
              </a:ext>
            </a:extLst>
          </p:cNvPr>
          <p:cNvSpPr/>
          <p:nvPr/>
        </p:nvSpPr>
        <p:spPr>
          <a:xfrm rot="10800000">
            <a:off x="-333169" y="26566"/>
            <a:ext cx="1990728" cy="1764078"/>
          </a:xfrm>
          <a:prstGeom prst="chord">
            <a:avLst>
              <a:gd name="adj1" fmla="val 2673960"/>
              <a:gd name="adj2" fmla="val 1892177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46"/>
          <p:cNvSpPr txBox="1">
            <a:spLocks noGrp="1"/>
          </p:cNvSpPr>
          <p:nvPr>
            <p:ph type="title" idx="4294967295"/>
          </p:nvPr>
        </p:nvSpPr>
        <p:spPr>
          <a:xfrm>
            <a:off x="662194" y="664855"/>
            <a:ext cx="1990729" cy="48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업무 분담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5" name="Google Shape;495;p4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05" name="Google Shape;505;p46"/>
          <p:cNvSpPr txBox="1"/>
          <p:nvPr/>
        </p:nvSpPr>
        <p:spPr>
          <a:xfrm>
            <a:off x="5607340" y="2126447"/>
            <a:ext cx="1198626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문희인</a:t>
            </a:r>
            <a:endParaRPr sz="1100" b="1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7" name="Google Shape;507;p46"/>
          <p:cNvSpPr txBox="1"/>
          <p:nvPr/>
        </p:nvSpPr>
        <p:spPr>
          <a:xfrm>
            <a:off x="5607340" y="2577205"/>
            <a:ext cx="1274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 err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김봄비</a:t>
            </a:r>
            <a:endParaRPr sz="1100" b="1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9" name="Google Shape;509;p46"/>
          <p:cNvSpPr txBox="1"/>
          <p:nvPr/>
        </p:nvSpPr>
        <p:spPr>
          <a:xfrm>
            <a:off x="5607340" y="3027910"/>
            <a:ext cx="1274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 err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한현지</a:t>
            </a:r>
            <a:endParaRPr sz="1100" b="1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11" name="Google Shape;511;p46"/>
          <p:cNvSpPr txBox="1"/>
          <p:nvPr/>
        </p:nvSpPr>
        <p:spPr>
          <a:xfrm>
            <a:off x="5607726" y="3478532"/>
            <a:ext cx="1274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김동원</a:t>
            </a:r>
            <a:endParaRPr sz="1100" b="1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A1EAED3-4D9E-490E-9914-31951A84656F}"/>
              </a:ext>
            </a:extLst>
          </p:cNvPr>
          <p:cNvGrpSpPr/>
          <p:nvPr/>
        </p:nvGrpSpPr>
        <p:grpSpPr>
          <a:xfrm>
            <a:off x="512059" y="1784684"/>
            <a:ext cx="4891359" cy="2146750"/>
            <a:chOff x="254884" y="1412891"/>
            <a:chExt cx="4891359" cy="2146750"/>
          </a:xfrm>
        </p:grpSpPr>
        <p:grpSp>
          <p:nvGrpSpPr>
            <p:cNvPr id="496" name="Google Shape;496;p46"/>
            <p:cNvGrpSpPr/>
            <p:nvPr/>
          </p:nvGrpSpPr>
          <p:grpSpPr>
            <a:xfrm>
              <a:off x="855098" y="1412891"/>
              <a:ext cx="3376543" cy="2146750"/>
              <a:chOff x="3778727" y="4460423"/>
              <a:chExt cx="720160" cy="457866"/>
            </a:xfrm>
          </p:grpSpPr>
          <p:sp>
            <p:nvSpPr>
              <p:cNvPr id="499" name="Google Shape;499;p46"/>
              <p:cNvSpPr/>
              <p:nvPr/>
            </p:nvSpPr>
            <p:spPr>
              <a:xfrm>
                <a:off x="3780312" y="4519014"/>
                <a:ext cx="718575" cy="11514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2" extrusionOk="0">
                    <a:moveTo>
                      <a:pt x="630" y="53"/>
                    </a:moveTo>
                    <a:cubicBezTo>
                      <a:pt x="363" y="53"/>
                      <a:pt x="82" y="34"/>
                      <a:pt x="0" y="0"/>
                    </a:cubicBezTo>
                    <a:cubicBezTo>
                      <a:pt x="71" y="146"/>
                      <a:pt x="71" y="146"/>
                      <a:pt x="71" y="146"/>
                    </a:cubicBezTo>
                    <a:cubicBezTo>
                      <a:pt x="88" y="157"/>
                      <a:pt x="134" y="170"/>
                      <a:pt x="227" y="181"/>
                    </a:cubicBezTo>
                    <a:cubicBezTo>
                      <a:pt x="334" y="194"/>
                      <a:pt x="478" y="202"/>
                      <a:pt x="630" y="202"/>
                    </a:cubicBezTo>
                    <a:cubicBezTo>
                      <a:pt x="630" y="202"/>
                      <a:pt x="630" y="202"/>
                      <a:pt x="630" y="202"/>
                    </a:cubicBezTo>
                    <a:cubicBezTo>
                      <a:pt x="929" y="202"/>
                      <a:pt x="1147" y="174"/>
                      <a:pt x="1189" y="146"/>
                    </a:cubicBezTo>
                    <a:cubicBezTo>
                      <a:pt x="1261" y="0"/>
                      <a:pt x="1261" y="0"/>
                      <a:pt x="1261" y="0"/>
                    </a:cubicBezTo>
                    <a:cubicBezTo>
                      <a:pt x="1179" y="34"/>
                      <a:pt x="897" y="53"/>
                      <a:pt x="630" y="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ko-KR" altLang="en-US" sz="1100" b="1" i="0" u="none" strike="noStrike" cap="none" dirty="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프로젝트 개요</a:t>
                </a:r>
                <a:r>
                  <a:rPr lang="en-US" altLang="ko-KR" sz="1100" b="1" i="0" u="none" strike="noStrike" cap="none" dirty="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 + </a:t>
                </a:r>
                <a:r>
                  <a:rPr lang="ko-KR" altLang="en-US" sz="1100" b="1" i="0" u="none" strike="noStrike" cap="none" dirty="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코드 수정 </a:t>
                </a:r>
                <a:r>
                  <a:rPr lang="en-US" altLang="ko-KR" sz="1100" b="1" i="0" u="none" strike="noStrike" cap="none" dirty="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+ PPT </a:t>
                </a:r>
                <a:r>
                  <a:rPr lang="ko-KR" altLang="en-US" sz="1100" b="1" i="0" u="none" strike="noStrike" cap="none" dirty="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제작</a:t>
                </a:r>
                <a:endParaRPr sz="1100" b="1" i="0" u="none" strike="noStrike" cap="none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0" name="Google Shape;500;p46"/>
              <p:cNvSpPr/>
              <p:nvPr/>
            </p:nvSpPr>
            <p:spPr>
              <a:xfrm>
                <a:off x="3868662" y="4710395"/>
                <a:ext cx="541875" cy="11265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198" extrusionOk="0">
                    <a:moveTo>
                      <a:pt x="0" y="0"/>
                    </a:moveTo>
                    <a:cubicBezTo>
                      <a:pt x="70" y="144"/>
                      <a:pt x="70" y="144"/>
                      <a:pt x="70" y="144"/>
                    </a:cubicBezTo>
                    <a:cubicBezTo>
                      <a:pt x="101" y="171"/>
                      <a:pt x="259" y="198"/>
                      <a:pt x="475" y="198"/>
                    </a:cubicBezTo>
                    <a:cubicBezTo>
                      <a:pt x="692" y="198"/>
                      <a:pt x="849" y="171"/>
                      <a:pt x="881" y="144"/>
                    </a:cubicBezTo>
                    <a:cubicBezTo>
                      <a:pt x="951" y="0"/>
                      <a:pt x="951" y="0"/>
                      <a:pt x="951" y="0"/>
                    </a:cubicBezTo>
                    <a:cubicBezTo>
                      <a:pt x="881" y="32"/>
                      <a:pt x="673" y="50"/>
                      <a:pt x="475" y="50"/>
                    </a:cubicBezTo>
                    <a:cubicBezTo>
                      <a:pt x="277" y="50"/>
                      <a:pt x="69" y="32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400"/>
                </a:pPr>
                <a:r>
                  <a:rPr lang="en-US" altLang="ko-KR" sz="1100" b="1" dirty="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PPT</a:t>
                </a:r>
                <a:r>
                  <a:rPr lang="ko-KR" altLang="en-US" sz="1100" b="1" dirty="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 발표 </a:t>
                </a:r>
                <a:r>
                  <a:rPr lang="en-US" altLang="ko-KR" sz="1100" b="1" dirty="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+ ERD + </a:t>
                </a:r>
                <a:r>
                  <a:rPr lang="ko-KR" altLang="en-US" sz="1100" b="1" dirty="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스토리보드</a:t>
                </a:r>
              </a:p>
            </p:txBody>
          </p:sp>
          <p:sp>
            <p:nvSpPr>
              <p:cNvPr id="501" name="Google Shape;501;p46"/>
              <p:cNvSpPr/>
              <p:nvPr/>
            </p:nvSpPr>
            <p:spPr>
              <a:xfrm>
                <a:off x="3824940" y="4614704"/>
                <a:ext cx="629543" cy="114014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200" extrusionOk="0">
                    <a:moveTo>
                      <a:pt x="552" y="51"/>
                    </a:moveTo>
                    <a:cubicBezTo>
                      <a:pt x="399" y="51"/>
                      <a:pt x="255" y="44"/>
                      <a:pt x="147" y="31"/>
                    </a:cubicBezTo>
                    <a:cubicBezTo>
                      <a:pt x="76" y="22"/>
                      <a:pt x="26" y="12"/>
                      <a:pt x="0" y="0"/>
                    </a:cubicBezTo>
                    <a:cubicBezTo>
                      <a:pt x="70" y="145"/>
                      <a:pt x="70" y="145"/>
                      <a:pt x="70" y="145"/>
                    </a:cubicBezTo>
                    <a:cubicBezTo>
                      <a:pt x="108" y="173"/>
                      <a:pt x="296" y="200"/>
                      <a:pt x="552" y="200"/>
                    </a:cubicBezTo>
                    <a:cubicBezTo>
                      <a:pt x="809" y="200"/>
                      <a:pt x="996" y="173"/>
                      <a:pt x="1034" y="145"/>
                    </a:cubicBezTo>
                    <a:cubicBezTo>
                      <a:pt x="1105" y="0"/>
                      <a:pt x="1105" y="0"/>
                      <a:pt x="1105" y="0"/>
                    </a:cubicBezTo>
                    <a:cubicBezTo>
                      <a:pt x="1030" y="33"/>
                      <a:pt x="785" y="51"/>
                      <a:pt x="552" y="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1" i="0" u="none" strike="noStrike" cap="none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2" name="Google Shape;502;p46"/>
              <p:cNvSpPr/>
              <p:nvPr/>
            </p:nvSpPr>
            <p:spPr>
              <a:xfrm>
                <a:off x="3912610" y="4806085"/>
                <a:ext cx="453525" cy="112204"/>
              </a:xfrm>
              <a:custGeom>
                <a:avLst/>
                <a:gdLst/>
                <a:ahLst/>
                <a:cxnLst/>
                <a:rect l="l" t="t" r="r" b="b"/>
                <a:pathLst>
                  <a:path w="796" h="197" extrusionOk="0">
                    <a:moveTo>
                      <a:pt x="0" y="0"/>
                    </a:moveTo>
                    <a:cubicBezTo>
                      <a:pt x="65" y="132"/>
                      <a:pt x="65" y="132"/>
                      <a:pt x="65" y="132"/>
                    </a:cubicBezTo>
                    <a:cubicBezTo>
                      <a:pt x="65" y="132"/>
                      <a:pt x="65" y="132"/>
                      <a:pt x="65" y="132"/>
                    </a:cubicBezTo>
                    <a:cubicBezTo>
                      <a:pt x="65" y="133"/>
                      <a:pt x="65" y="133"/>
                      <a:pt x="65" y="133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95" y="170"/>
                      <a:pt x="221" y="197"/>
                      <a:pt x="398" y="197"/>
                    </a:cubicBezTo>
                    <a:cubicBezTo>
                      <a:pt x="576" y="197"/>
                      <a:pt x="702" y="170"/>
                      <a:pt x="727" y="142"/>
                    </a:cubicBezTo>
                    <a:cubicBezTo>
                      <a:pt x="732" y="133"/>
                      <a:pt x="732" y="133"/>
                      <a:pt x="732" y="133"/>
                    </a:cubicBezTo>
                    <a:cubicBezTo>
                      <a:pt x="732" y="132"/>
                      <a:pt x="732" y="132"/>
                      <a:pt x="732" y="132"/>
                    </a:cubicBezTo>
                    <a:cubicBezTo>
                      <a:pt x="732" y="132"/>
                      <a:pt x="732" y="132"/>
                      <a:pt x="732" y="132"/>
                    </a:cubicBezTo>
                    <a:cubicBezTo>
                      <a:pt x="796" y="0"/>
                      <a:pt x="796" y="0"/>
                      <a:pt x="796" y="0"/>
                    </a:cubicBezTo>
                    <a:cubicBezTo>
                      <a:pt x="735" y="31"/>
                      <a:pt x="562" y="48"/>
                      <a:pt x="398" y="48"/>
                    </a:cubicBezTo>
                    <a:cubicBezTo>
                      <a:pt x="234" y="48"/>
                      <a:pt x="62" y="31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ko-KR" altLang="en-US" sz="1100" b="1" dirty="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다이어그램</a:t>
                </a:r>
                <a:endParaRPr sz="1100" b="1" i="0" u="none" strike="noStrike" cap="none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3" name="Google Shape;503;p46"/>
              <p:cNvSpPr/>
              <p:nvPr/>
            </p:nvSpPr>
            <p:spPr>
              <a:xfrm>
                <a:off x="3778727" y="4460423"/>
                <a:ext cx="719100" cy="79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1" i="0" u="none" strike="noStrike" cap="none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504" name="Google Shape;504;p46"/>
            <p:cNvCxnSpPr>
              <a:cxnSpLocks/>
            </p:cNvCxnSpPr>
            <p:nvPr/>
          </p:nvCxnSpPr>
          <p:spPr>
            <a:xfrm>
              <a:off x="4226671" y="1915604"/>
              <a:ext cx="919453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06" name="Google Shape;506;p46"/>
            <p:cNvCxnSpPr/>
            <p:nvPr/>
          </p:nvCxnSpPr>
          <p:spPr>
            <a:xfrm>
              <a:off x="4011343" y="2366308"/>
              <a:ext cx="113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08" name="Google Shape;508;p46"/>
            <p:cNvCxnSpPr/>
            <p:nvPr/>
          </p:nvCxnSpPr>
          <p:spPr>
            <a:xfrm>
              <a:off x="3804321" y="2817013"/>
              <a:ext cx="1341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510" name="Google Shape;510;p46"/>
            <p:cNvCxnSpPr/>
            <p:nvPr/>
          </p:nvCxnSpPr>
          <p:spPr>
            <a:xfrm>
              <a:off x="3627969" y="3267694"/>
              <a:ext cx="151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D6FEF8-84EC-4E1B-8051-CD437F263EC2}"/>
                </a:ext>
              </a:extLst>
            </p:cNvPr>
            <p:cNvSpPr txBox="1"/>
            <p:nvPr/>
          </p:nvSpPr>
          <p:spPr>
            <a:xfrm>
              <a:off x="254884" y="2258415"/>
              <a:ext cx="4572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ko-KR" altLang="en-US" sz="1100" b="1" i="0" u="none" strike="noStrike" cap="none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요구사항명세 </a:t>
              </a:r>
              <a:r>
                <a:rPr lang="en-US" altLang="ko-KR" sz="1100" b="1" i="0" u="none" strike="noStrike" cap="none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+ </a:t>
              </a:r>
              <a:r>
                <a:rPr lang="ko-KR" altLang="en-US" sz="1100" b="1" i="0" u="none" strike="noStrike" cap="none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다이어그램 </a:t>
              </a:r>
              <a:r>
                <a:rPr lang="en-US" altLang="ko-KR" sz="1100" b="1" i="0" u="none" strike="noStrike" cap="none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+ </a:t>
              </a:r>
              <a:r>
                <a:rPr lang="ko-KR" altLang="en-US" sz="1100" b="1" i="0" u="none" strike="noStrike" cap="none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코드 수정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6601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/>
          <p:nvPr/>
        </p:nvSpPr>
        <p:spPr>
          <a:xfrm rot="10800000">
            <a:off x="-304594" y="19598"/>
            <a:ext cx="1990728" cy="1764078"/>
          </a:xfrm>
          <a:prstGeom prst="chord">
            <a:avLst>
              <a:gd name="adj1" fmla="val 2553328"/>
              <a:gd name="adj2" fmla="val 1904054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title" idx="4294967295"/>
          </p:nvPr>
        </p:nvSpPr>
        <p:spPr>
          <a:xfrm>
            <a:off x="690771" y="473837"/>
            <a:ext cx="1990727" cy="85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di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업무 분담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4" name="Google Shape;154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7362" r="3938"/>
          <a:stretch/>
        </p:blipFill>
        <p:spPr>
          <a:xfrm>
            <a:off x="6058239" y="574591"/>
            <a:ext cx="3971700" cy="3971700"/>
          </a:xfrm>
          <a:prstGeom prst="chord">
            <a:avLst>
              <a:gd name="adj1" fmla="val 3386730"/>
              <a:gd name="adj2" fmla="val 18235648"/>
            </a:avLst>
          </a:prstGeom>
          <a:noFill/>
          <a:ln>
            <a:noFill/>
          </a:ln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89C62446-86AD-4535-BDF0-7EC01C8DE312}"/>
              </a:ext>
            </a:extLst>
          </p:cNvPr>
          <p:cNvGrpSpPr/>
          <p:nvPr/>
        </p:nvGrpSpPr>
        <p:grpSpPr>
          <a:xfrm>
            <a:off x="0" y="1895893"/>
            <a:ext cx="4891359" cy="2146750"/>
            <a:chOff x="254884" y="1412891"/>
            <a:chExt cx="4891359" cy="2146750"/>
          </a:xfrm>
        </p:grpSpPr>
        <p:grpSp>
          <p:nvGrpSpPr>
            <p:cNvPr id="12" name="Google Shape;496;p46">
              <a:extLst>
                <a:ext uri="{FF2B5EF4-FFF2-40B4-BE49-F238E27FC236}">
                  <a16:creationId xmlns:a16="http://schemas.microsoft.com/office/drawing/2014/main" id="{A4BA40D1-BF7A-4ADB-8ACF-0ABCF8A10988}"/>
                </a:ext>
              </a:extLst>
            </p:cNvPr>
            <p:cNvGrpSpPr/>
            <p:nvPr/>
          </p:nvGrpSpPr>
          <p:grpSpPr>
            <a:xfrm>
              <a:off x="855102" y="1412891"/>
              <a:ext cx="3376539" cy="2146750"/>
              <a:chOff x="3778727" y="4460423"/>
              <a:chExt cx="720159" cy="457866"/>
            </a:xfrm>
          </p:grpSpPr>
          <p:sp>
            <p:nvSpPr>
              <p:cNvPr id="18" name="Google Shape;499;p46">
                <a:extLst>
                  <a:ext uri="{FF2B5EF4-FFF2-40B4-BE49-F238E27FC236}">
                    <a16:creationId xmlns:a16="http://schemas.microsoft.com/office/drawing/2014/main" id="{50677F85-2E24-4CAD-9C6D-82B8B0908A2D}"/>
                  </a:ext>
                </a:extLst>
              </p:cNvPr>
              <p:cNvSpPr/>
              <p:nvPr/>
            </p:nvSpPr>
            <p:spPr>
              <a:xfrm>
                <a:off x="3780311" y="4519014"/>
                <a:ext cx="718575" cy="115145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2" extrusionOk="0">
                    <a:moveTo>
                      <a:pt x="630" y="53"/>
                    </a:moveTo>
                    <a:cubicBezTo>
                      <a:pt x="363" y="53"/>
                      <a:pt x="82" y="34"/>
                      <a:pt x="0" y="0"/>
                    </a:cubicBezTo>
                    <a:cubicBezTo>
                      <a:pt x="71" y="146"/>
                      <a:pt x="71" y="146"/>
                      <a:pt x="71" y="146"/>
                    </a:cubicBezTo>
                    <a:cubicBezTo>
                      <a:pt x="88" y="157"/>
                      <a:pt x="134" y="170"/>
                      <a:pt x="227" y="181"/>
                    </a:cubicBezTo>
                    <a:cubicBezTo>
                      <a:pt x="334" y="194"/>
                      <a:pt x="478" y="202"/>
                      <a:pt x="630" y="202"/>
                    </a:cubicBezTo>
                    <a:cubicBezTo>
                      <a:pt x="630" y="202"/>
                      <a:pt x="630" y="202"/>
                      <a:pt x="630" y="202"/>
                    </a:cubicBezTo>
                    <a:cubicBezTo>
                      <a:pt x="929" y="202"/>
                      <a:pt x="1147" y="174"/>
                      <a:pt x="1189" y="146"/>
                    </a:cubicBezTo>
                    <a:cubicBezTo>
                      <a:pt x="1261" y="0"/>
                      <a:pt x="1261" y="0"/>
                      <a:pt x="1261" y="0"/>
                    </a:cubicBezTo>
                    <a:cubicBezTo>
                      <a:pt x="1179" y="34"/>
                      <a:pt x="897" y="53"/>
                      <a:pt x="630" y="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400"/>
                </a:pPr>
                <a:r>
                  <a:rPr lang="ko-KR" altLang="en-US" sz="1100" b="1" dirty="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요구사항명세 </a:t>
                </a:r>
                <a:r>
                  <a:rPr lang="en-US" altLang="ko-KR" sz="1100" b="1" dirty="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+ </a:t>
                </a:r>
                <a:r>
                  <a:rPr lang="ko-KR" altLang="en-US" sz="1100" b="1" dirty="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다이어그램 </a:t>
                </a:r>
                <a:r>
                  <a:rPr lang="en-US" altLang="ko-KR" sz="1100" b="1" dirty="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+ </a:t>
                </a:r>
                <a:r>
                  <a:rPr lang="ko-KR" altLang="en-US" sz="1100" b="1" dirty="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코드 수정</a:t>
                </a:r>
              </a:p>
            </p:txBody>
          </p:sp>
          <p:sp>
            <p:nvSpPr>
              <p:cNvPr id="19" name="Google Shape;500;p46">
                <a:extLst>
                  <a:ext uri="{FF2B5EF4-FFF2-40B4-BE49-F238E27FC236}">
                    <a16:creationId xmlns:a16="http://schemas.microsoft.com/office/drawing/2014/main" id="{FC7408BC-A3C7-4A9C-A116-77218BA789E1}"/>
                  </a:ext>
                </a:extLst>
              </p:cNvPr>
              <p:cNvSpPr/>
              <p:nvPr/>
            </p:nvSpPr>
            <p:spPr>
              <a:xfrm>
                <a:off x="3868662" y="4710395"/>
                <a:ext cx="541875" cy="11265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198" extrusionOk="0">
                    <a:moveTo>
                      <a:pt x="0" y="0"/>
                    </a:moveTo>
                    <a:cubicBezTo>
                      <a:pt x="70" y="144"/>
                      <a:pt x="70" y="144"/>
                      <a:pt x="70" y="144"/>
                    </a:cubicBezTo>
                    <a:cubicBezTo>
                      <a:pt x="101" y="171"/>
                      <a:pt x="259" y="198"/>
                      <a:pt x="475" y="198"/>
                    </a:cubicBezTo>
                    <a:cubicBezTo>
                      <a:pt x="692" y="198"/>
                      <a:pt x="849" y="171"/>
                      <a:pt x="881" y="144"/>
                    </a:cubicBezTo>
                    <a:cubicBezTo>
                      <a:pt x="951" y="0"/>
                      <a:pt x="951" y="0"/>
                      <a:pt x="951" y="0"/>
                    </a:cubicBezTo>
                    <a:cubicBezTo>
                      <a:pt x="881" y="32"/>
                      <a:pt x="673" y="50"/>
                      <a:pt x="475" y="50"/>
                    </a:cubicBezTo>
                    <a:cubicBezTo>
                      <a:pt x="277" y="50"/>
                      <a:pt x="69" y="32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algn="ctr">
                  <a:buClr>
                    <a:schemeClr val="dk1"/>
                  </a:buClr>
                  <a:buSzPts val="1400"/>
                </a:pPr>
                <a:r>
                  <a:rPr lang="en-US" altLang="ko-KR" sz="1100" b="1" dirty="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PPT</a:t>
                </a:r>
                <a:r>
                  <a:rPr lang="ko-KR" altLang="en-US" sz="1100" b="1" dirty="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 발표 </a:t>
                </a:r>
                <a:r>
                  <a:rPr lang="en-US" altLang="ko-KR" sz="1100" b="1" dirty="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+ ERD + </a:t>
                </a:r>
                <a:r>
                  <a:rPr lang="ko-KR" altLang="en-US" sz="1100" b="1" dirty="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스토리보드</a:t>
                </a:r>
              </a:p>
            </p:txBody>
          </p:sp>
          <p:sp>
            <p:nvSpPr>
              <p:cNvPr id="20" name="Google Shape;501;p46">
                <a:extLst>
                  <a:ext uri="{FF2B5EF4-FFF2-40B4-BE49-F238E27FC236}">
                    <a16:creationId xmlns:a16="http://schemas.microsoft.com/office/drawing/2014/main" id="{F478336B-6B59-483F-A931-C21FA7304793}"/>
                  </a:ext>
                </a:extLst>
              </p:cNvPr>
              <p:cNvSpPr/>
              <p:nvPr/>
            </p:nvSpPr>
            <p:spPr>
              <a:xfrm>
                <a:off x="3824940" y="4614704"/>
                <a:ext cx="629543" cy="114014"/>
              </a:xfrm>
              <a:custGeom>
                <a:avLst/>
                <a:gdLst/>
                <a:ahLst/>
                <a:cxnLst/>
                <a:rect l="l" t="t" r="r" b="b"/>
                <a:pathLst>
                  <a:path w="1105" h="200" extrusionOk="0">
                    <a:moveTo>
                      <a:pt x="552" y="51"/>
                    </a:moveTo>
                    <a:cubicBezTo>
                      <a:pt x="399" y="51"/>
                      <a:pt x="255" y="44"/>
                      <a:pt x="147" y="31"/>
                    </a:cubicBezTo>
                    <a:cubicBezTo>
                      <a:pt x="76" y="22"/>
                      <a:pt x="26" y="12"/>
                      <a:pt x="0" y="0"/>
                    </a:cubicBezTo>
                    <a:cubicBezTo>
                      <a:pt x="70" y="145"/>
                      <a:pt x="70" y="145"/>
                      <a:pt x="70" y="145"/>
                    </a:cubicBezTo>
                    <a:cubicBezTo>
                      <a:pt x="108" y="173"/>
                      <a:pt x="296" y="200"/>
                      <a:pt x="552" y="200"/>
                    </a:cubicBezTo>
                    <a:cubicBezTo>
                      <a:pt x="809" y="200"/>
                      <a:pt x="996" y="173"/>
                      <a:pt x="1034" y="145"/>
                    </a:cubicBezTo>
                    <a:cubicBezTo>
                      <a:pt x="1105" y="0"/>
                      <a:pt x="1105" y="0"/>
                      <a:pt x="1105" y="0"/>
                    </a:cubicBezTo>
                    <a:cubicBezTo>
                      <a:pt x="1030" y="33"/>
                      <a:pt x="785" y="51"/>
                      <a:pt x="552" y="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1" i="0" u="none" strike="noStrike" cap="none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" name="Google Shape;502;p46">
                <a:extLst>
                  <a:ext uri="{FF2B5EF4-FFF2-40B4-BE49-F238E27FC236}">
                    <a16:creationId xmlns:a16="http://schemas.microsoft.com/office/drawing/2014/main" id="{F3957CE7-B10C-4C1D-8CF3-2C156BD71FE8}"/>
                  </a:ext>
                </a:extLst>
              </p:cNvPr>
              <p:cNvSpPr/>
              <p:nvPr/>
            </p:nvSpPr>
            <p:spPr>
              <a:xfrm>
                <a:off x="3912610" y="4806085"/>
                <a:ext cx="453525" cy="112204"/>
              </a:xfrm>
              <a:custGeom>
                <a:avLst/>
                <a:gdLst/>
                <a:ahLst/>
                <a:cxnLst/>
                <a:rect l="l" t="t" r="r" b="b"/>
                <a:pathLst>
                  <a:path w="796" h="197" extrusionOk="0">
                    <a:moveTo>
                      <a:pt x="0" y="0"/>
                    </a:moveTo>
                    <a:cubicBezTo>
                      <a:pt x="65" y="132"/>
                      <a:pt x="65" y="132"/>
                      <a:pt x="65" y="132"/>
                    </a:cubicBezTo>
                    <a:cubicBezTo>
                      <a:pt x="65" y="132"/>
                      <a:pt x="65" y="132"/>
                      <a:pt x="65" y="132"/>
                    </a:cubicBezTo>
                    <a:cubicBezTo>
                      <a:pt x="65" y="133"/>
                      <a:pt x="65" y="133"/>
                      <a:pt x="65" y="133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95" y="170"/>
                      <a:pt x="221" y="197"/>
                      <a:pt x="398" y="197"/>
                    </a:cubicBezTo>
                    <a:cubicBezTo>
                      <a:pt x="576" y="197"/>
                      <a:pt x="702" y="170"/>
                      <a:pt x="727" y="142"/>
                    </a:cubicBezTo>
                    <a:cubicBezTo>
                      <a:pt x="732" y="133"/>
                      <a:pt x="732" y="133"/>
                      <a:pt x="732" y="133"/>
                    </a:cubicBezTo>
                    <a:cubicBezTo>
                      <a:pt x="732" y="132"/>
                      <a:pt x="732" y="132"/>
                      <a:pt x="732" y="132"/>
                    </a:cubicBezTo>
                    <a:cubicBezTo>
                      <a:pt x="732" y="132"/>
                      <a:pt x="732" y="132"/>
                      <a:pt x="732" y="132"/>
                    </a:cubicBezTo>
                    <a:cubicBezTo>
                      <a:pt x="796" y="0"/>
                      <a:pt x="796" y="0"/>
                      <a:pt x="796" y="0"/>
                    </a:cubicBezTo>
                    <a:cubicBezTo>
                      <a:pt x="735" y="31"/>
                      <a:pt x="562" y="48"/>
                      <a:pt x="398" y="48"/>
                    </a:cubicBezTo>
                    <a:cubicBezTo>
                      <a:pt x="234" y="48"/>
                      <a:pt x="62" y="31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lang="ko-KR" altLang="en-US" sz="1100" b="1" dirty="0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다이어그램</a:t>
                </a:r>
                <a:endParaRPr sz="1100" b="1" i="0" u="none" strike="noStrike" cap="none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" name="Google Shape;503;p46">
                <a:extLst>
                  <a:ext uri="{FF2B5EF4-FFF2-40B4-BE49-F238E27FC236}">
                    <a16:creationId xmlns:a16="http://schemas.microsoft.com/office/drawing/2014/main" id="{EE3E51A7-6AC2-4BB0-976D-B9A8BF78D0B8}"/>
                  </a:ext>
                </a:extLst>
              </p:cNvPr>
              <p:cNvSpPr/>
              <p:nvPr/>
            </p:nvSpPr>
            <p:spPr>
              <a:xfrm>
                <a:off x="3778727" y="4460423"/>
                <a:ext cx="719100" cy="79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1" i="0" u="none" strike="noStrike" cap="none" dirty="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13" name="Google Shape;504;p46">
              <a:extLst>
                <a:ext uri="{FF2B5EF4-FFF2-40B4-BE49-F238E27FC236}">
                  <a16:creationId xmlns:a16="http://schemas.microsoft.com/office/drawing/2014/main" id="{BEF18265-410E-4478-9AED-FD70BF9272B2}"/>
                </a:ext>
              </a:extLst>
            </p:cNvPr>
            <p:cNvCxnSpPr>
              <a:cxnSpLocks/>
            </p:cNvCxnSpPr>
            <p:nvPr/>
          </p:nvCxnSpPr>
          <p:spPr>
            <a:xfrm>
              <a:off x="4226671" y="1915604"/>
              <a:ext cx="919453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4" name="Google Shape;506;p46">
              <a:extLst>
                <a:ext uri="{FF2B5EF4-FFF2-40B4-BE49-F238E27FC236}">
                  <a16:creationId xmlns:a16="http://schemas.microsoft.com/office/drawing/2014/main" id="{9C9B7BD0-2C5E-4526-B8AF-BDF42558CCFB}"/>
                </a:ext>
              </a:extLst>
            </p:cNvPr>
            <p:cNvCxnSpPr/>
            <p:nvPr/>
          </p:nvCxnSpPr>
          <p:spPr>
            <a:xfrm>
              <a:off x="4011343" y="2366308"/>
              <a:ext cx="1134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5" name="Google Shape;508;p46">
              <a:extLst>
                <a:ext uri="{FF2B5EF4-FFF2-40B4-BE49-F238E27FC236}">
                  <a16:creationId xmlns:a16="http://schemas.microsoft.com/office/drawing/2014/main" id="{4680F954-2945-424A-929F-A471E57E1C3F}"/>
                </a:ext>
              </a:extLst>
            </p:cNvPr>
            <p:cNvCxnSpPr/>
            <p:nvPr/>
          </p:nvCxnSpPr>
          <p:spPr>
            <a:xfrm>
              <a:off x="3804321" y="2817013"/>
              <a:ext cx="1341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16" name="Google Shape;510;p46">
              <a:extLst>
                <a:ext uri="{FF2B5EF4-FFF2-40B4-BE49-F238E27FC236}">
                  <a16:creationId xmlns:a16="http://schemas.microsoft.com/office/drawing/2014/main" id="{6E244152-5F3C-43C3-9460-AF5EFA8E2A26}"/>
                </a:ext>
              </a:extLst>
            </p:cNvPr>
            <p:cNvCxnSpPr/>
            <p:nvPr/>
          </p:nvCxnSpPr>
          <p:spPr>
            <a:xfrm>
              <a:off x="3627969" y="3267694"/>
              <a:ext cx="15180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044CEE-3D3A-4829-A62F-891A5EF86C57}"/>
                </a:ext>
              </a:extLst>
            </p:cNvPr>
            <p:cNvSpPr txBox="1"/>
            <p:nvPr/>
          </p:nvSpPr>
          <p:spPr>
            <a:xfrm>
              <a:off x="254884" y="2258415"/>
              <a:ext cx="4572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lang="ko-KR" altLang="en-US" sz="11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3" name="Google Shape;505;p46">
            <a:extLst>
              <a:ext uri="{FF2B5EF4-FFF2-40B4-BE49-F238E27FC236}">
                <a16:creationId xmlns:a16="http://schemas.microsoft.com/office/drawing/2014/main" id="{97CF4BAD-9185-46C8-B6A6-5E9D6FAE70EE}"/>
              </a:ext>
            </a:extLst>
          </p:cNvPr>
          <p:cNvSpPr txBox="1"/>
          <p:nvPr/>
        </p:nvSpPr>
        <p:spPr>
          <a:xfrm>
            <a:off x="5065659" y="2692513"/>
            <a:ext cx="1198626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문희인</a:t>
            </a:r>
            <a:endParaRPr sz="1100" b="1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" name="Google Shape;507;p46">
            <a:extLst>
              <a:ext uri="{FF2B5EF4-FFF2-40B4-BE49-F238E27FC236}">
                <a16:creationId xmlns:a16="http://schemas.microsoft.com/office/drawing/2014/main" id="{58C28D15-6011-4FE1-AC9B-1A158AA06539}"/>
              </a:ext>
            </a:extLst>
          </p:cNvPr>
          <p:cNvSpPr txBox="1"/>
          <p:nvPr/>
        </p:nvSpPr>
        <p:spPr>
          <a:xfrm>
            <a:off x="5062836" y="2238541"/>
            <a:ext cx="1274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 err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김봄비</a:t>
            </a:r>
            <a:endParaRPr sz="1100" b="1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" name="Google Shape;509;p46">
            <a:extLst>
              <a:ext uri="{FF2B5EF4-FFF2-40B4-BE49-F238E27FC236}">
                <a16:creationId xmlns:a16="http://schemas.microsoft.com/office/drawing/2014/main" id="{15783B72-321B-4F8D-8BE5-51F057779813}"/>
              </a:ext>
            </a:extLst>
          </p:cNvPr>
          <p:cNvSpPr txBox="1"/>
          <p:nvPr/>
        </p:nvSpPr>
        <p:spPr>
          <a:xfrm>
            <a:off x="5062836" y="3127522"/>
            <a:ext cx="1274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 err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한현지</a:t>
            </a:r>
            <a:endParaRPr sz="1100" b="1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" name="Google Shape;511;p46">
            <a:extLst>
              <a:ext uri="{FF2B5EF4-FFF2-40B4-BE49-F238E27FC236}">
                <a16:creationId xmlns:a16="http://schemas.microsoft.com/office/drawing/2014/main" id="{F91C9D9C-98F3-4FC6-927D-331C30E83005}"/>
              </a:ext>
            </a:extLst>
          </p:cNvPr>
          <p:cNvSpPr txBox="1"/>
          <p:nvPr/>
        </p:nvSpPr>
        <p:spPr>
          <a:xfrm>
            <a:off x="5063222" y="3578144"/>
            <a:ext cx="12744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1" dirty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김동원</a:t>
            </a:r>
            <a:endParaRPr sz="1100" b="1" dirty="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CAB4F8-71E3-4C09-B355-209A9A7CC1AA}"/>
              </a:ext>
            </a:extLst>
          </p:cNvPr>
          <p:cNvSpPr txBox="1"/>
          <p:nvPr/>
        </p:nvSpPr>
        <p:spPr>
          <a:xfrm>
            <a:off x="4219" y="2773859"/>
            <a:ext cx="46367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ko-KR" altLang="en-US" sz="11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프로젝트 개요 </a:t>
            </a:r>
            <a:r>
              <a:rPr lang="en-US" altLang="ko-KR" sz="11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+ </a:t>
            </a:r>
            <a:r>
              <a:rPr lang="ko-KR" altLang="en-US" sz="11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코드 수정 </a:t>
            </a:r>
            <a:r>
              <a:rPr lang="en-US" altLang="ko-KR" sz="11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+ PPT </a:t>
            </a:r>
            <a:r>
              <a:rPr lang="ko-KR" altLang="en-US" sz="1100" b="1" i="0" u="none" strike="noStrike" cap="none" dirty="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제작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22" name="표 2">
            <a:extLst>
              <a:ext uri="{FF2B5EF4-FFF2-40B4-BE49-F238E27FC236}">
                <a16:creationId xmlns:a16="http://schemas.microsoft.com/office/drawing/2014/main" id="{7E4E9B85-295D-483B-9786-890C9B132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109176"/>
              </p:ext>
            </p:extLst>
          </p:nvPr>
        </p:nvGraphicFramePr>
        <p:xfrm>
          <a:off x="1161321" y="1011729"/>
          <a:ext cx="6821358" cy="381507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36231">
                  <a:extLst>
                    <a:ext uri="{9D8B030D-6E8A-4147-A177-3AD203B41FA5}">
                      <a16:colId xmlns:a16="http://schemas.microsoft.com/office/drawing/2014/main" val="2279893450"/>
                    </a:ext>
                  </a:extLst>
                </a:gridCol>
                <a:gridCol w="1319125">
                  <a:extLst>
                    <a:ext uri="{9D8B030D-6E8A-4147-A177-3AD203B41FA5}">
                      <a16:colId xmlns:a16="http://schemas.microsoft.com/office/drawing/2014/main" val="802926614"/>
                    </a:ext>
                  </a:extLst>
                </a:gridCol>
                <a:gridCol w="4566002">
                  <a:extLst>
                    <a:ext uri="{9D8B030D-6E8A-4147-A177-3AD203B41FA5}">
                      <a16:colId xmlns:a16="http://schemas.microsoft.com/office/drawing/2014/main" val="3076039637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요구사항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상세내용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105683"/>
                  </a:ext>
                </a:extLst>
              </a:tr>
              <a:tr h="8435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메인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데이버베이스를</a:t>
                      </a:r>
                      <a:r>
                        <a:rPr lang="ko-KR" altLang="en-US" sz="1200" dirty="0"/>
                        <a:t> 받아 보호소에 있는 유기견의 ‘</a:t>
                      </a:r>
                      <a:r>
                        <a:rPr lang="ko-KR" altLang="en-US" sz="1200" dirty="0" err="1"/>
                        <a:t>견종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코드’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 err="1"/>
                        <a:t>마릿수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보호센터 위치’ 값이 적혀 있는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en-US" altLang="ko-KR" sz="1200" dirty="0" err="1"/>
                        <a:t>dog_master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테이블</a:t>
                      </a:r>
                      <a:r>
                        <a:rPr lang="en-US" altLang="ko-KR" sz="1200" dirty="0"/>
                        <a:t>(table) </a:t>
                      </a:r>
                      <a:r>
                        <a:rPr lang="ko-KR" altLang="en-US" sz="1200" dirty="0"/>
                        <a:t>출력 </a:t>
                      </a:r>
                      <a:r>
                        <a:rPr lang="en-US" altLang="ko-KR" sz="1200" dirty="0"/>
                        <a:t>– 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하단에 추가 버튼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수정 버튼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삭제 버튼 출력</a:t>
                      </a:r>
                      <a:r>
                        <a:rPr lang="en-US" altLang="ko-KR" sz="1200" dirty="0"/>
                        <a:t> 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224889"/>
                  </a:ext>
                </a:extLst>
              </a:tr>
              <a:tr h="656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견종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코드’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 err="1"/>
                        <a:t>마릿수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보호센터’ 위치 입력 화면 </a:t>
                      </a:r>
                      <a:r>
                        <a:rPr lang="en-US" altLang="ko-KR" sz="1200" dirty="0"/>
                        <a:t>-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코드’는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고유값으로</a:t>
                      </a:r>
                      <a:r>
                        <a:rPr lang="ko-KR" altLang="en-US" sz="1200" dirty="0"/>
                        <a:t> 입력 </a:t>
                      </a:r>
                      <a:r>
                        <a:rPr lang="en-US" altLang="ko-KR" sz="1200" dirty="0"/>
                        <a:t>– 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확인 버튼을 누르면 데이터 항목 추가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062982"/>
                  </a:ext>
                </a:extLst>
              </a:tr>
              <a:tr h="6561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견종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코드’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 err="1"/>
                        <a:t>마릿수</a:t>
                      </a:r>
                      <a:r>
                        <a:rPr lang="ko-KR" altLang="en-US" sz="1200" dirty="0"/>
                        <a:t>’</a:t>
                      </a:r>
                      <a:r>
                        <a:rPr lang="en-US" altLang="ko-KR" sz="1200" dirty="0"/>
                        <a:t>, ‘</a:t>
                      </a:r>
                      <a:r>
                        <a:rPr lang="ko-KR" altLang="en-US" sz="1200" dirty="0"/>
                        <a:t>보호센터’ 위치 입력 화면 </a:t>
                      </a:r>
                      <a:r>
                        <a:rPr lang="en-US" altLang="ko-KR" sz="1200" dirty="0"/>
                        <a:t>– 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 err="1"/>
                        <a:t>코드’는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고유값으로</a:t>
                      </a:r>
                      <a:r>
                        <a:rPr lang="ko-KR" altLang="en-US" sz="1200" dirty="0"/>
                        <a:t> 입력 </a:t>
                      </a:r>
                      <a:r>
                        <a:rPr lang="en-US" altLang="ko-KR" sz="1200" dirty="0"/>
                        <a:t>– </a:t>
                      </a:r>
                    </a:p>
                    <a:p>
                      <a:pPr algn="ctr" latinLnBrk="1"/>
                      <a:r>
                        <a:rPr lang="ko-KR" altLang="en-US" sz="1200" dirty="0"/>
                        <a:t>확인 버튼을 누르면 데이터 항목 추가 완료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062703"/>
                  </a:ext>
                </a:extLst>
              </a:tr>
              <a:tr h="46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항목을 선택하여 데이터 삭제하기 </a:t>
                      </a: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데이터 항목이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선택되지 않으면 항목을 선택하라는 문구의 화면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908762"/>
                  </a:ext>
                </a:extLst>
              </a:tr>
              <a:tr h="46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항목을 선택하여 데이터 삭제하기 </a:t>
                      </a:r>
                      <a:r>
                        <a:rPr lang="en-US" altLang="ko-KR" sz="1200" dirty="0"/>
                        <a:t>- </a:t>
                      </a:r>
                      <a:r>
                        <a:rPr lang="ko-KR" altLang="en-US" sz="1200" dirty="0"/>
                        <a:t>데이터 항목이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선택되지 않으면 항목을 선택하라는 문구의 화면 출력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172029"/>
                  </a:ext>
                </a:extLst>
              </a:tr>
              <a:tr h="3124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종료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화면 종료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660456"/>
                  </a:ext>
                </a:extLst>
              </a:tr>
            </a:tbl>
          </a:graphicData>
        </a:graphic>
      </p:graphicFrame>
      <p:sp>
        <p:nvSpPr>
          <p:cNvPr id="25" name="Google Shape;494;p46">
            <a:extLst>
              <a:ext uri="{FF2B5EF4-FFF2-40B4-BE49-F238E27FC236}">
                <a16:creationId xmlns:a16="http://schemas.microsoft.com/office/drawing/2014/main" id="{37827CB2-FD43-4E31-91F2-2B7053BB38A8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2271506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요구사항명세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31000"/>
          </a:schemeClr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Google Shape;494;p46">
            <a:extLst>
              <a:ext uri="{FF2B5EF4-FFF2-40B4-BE49-F238E27FC236}">
                <a16:creationId xmlns:a16="http://schemas.microsoft.com/office/drawing/2014/main" id="{6A21BA1B-4B1C-4A31-BDD9-5A2984A902F3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307160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시퀀스 다이어그램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CE46FE-35CB-42C4-AD48-EC3509ECE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2" y="934440"/>
            <a:ext cx="7686675" cy="40171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7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Google Shape;494;p46">
            <a:extLst>
              <a:ext uri="{FF2B5EF4-FFF2-40B4-BE49-F238E27FC236}">
                <a16:creationId xmlns:a16="http://schemas.microsoft.com/office/drawing/2014/main" id="{6A21BA1B-4B1C-4A31-BDD9-5A2984A902F3}"/>
              </a:ext>
            </a:extLst>
          </p:cNvPr>
          <p:cNvSpPr txBox="1">
            <a:spLocks/>
          </p:cNvSpPr>
          <p:nvPr/>
        </p:nvSpPr>
        <p:spPr>
          <a:xfrm>
            <a:off x="500270" y="316700"/>
            <a:ext cx="1985755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 Regular"/>
              <a:buNone/>
              <a:defRPr sz="3200" b="0" i="0" u="none" strike="noStrike" cap="none">
                <a:solidFill>
                  <a:schemeClr val="dk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pPr algn="dist"/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유스케이스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9145F9-A4E0-4D1E-872E-F5211BCB7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87" y="876300"/>
            <a:ext cx="6219825" cy="40993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7715784"/>
      </p:ext>
    </p:extLst>
  </p:cSld>
  <p:clrMapOvr>
    <a:masterClrMapping/>
  </p:clrMapOvr>
</p:sld>
</file>

<file path=ppt/theme/theme1.xml><?xml version="1.0" encoding="utf-8"?>
<a:theme xmlns:a="http://schemas.openxmlformats.org/drawingml/2006/main" name="Feeble template">
  <a:themeElements>
    <a:clrScheme name="Custom 347">
      <a:dk1>
        <a:srgbClr val="333A47"/>
      </a:dk1>
      <a:lt1>
        <a:srgbClr val="FFFFFF"/>
      </a:lt1>
      <a:dk2>
        <a:srgbClr val="707379"/>
      </a:dk2>
      <a:lt2>
        <a:srgbClr val="FFF0ED"/>
      </a:lt2>
      <a:accent1>
        <a:srgbClr val="FFB9A7"/>
      </a:accent1>
      <a:accent2>
        <a:srgbClr val="D26A50"/>
      </a:accent2>
      <a:accent3>
        <a:srgbClr val="8BB0C4"/>
      </a:accent3>
      <a:accent4>
        <a:srgbClr val="5F759B"/>
      </a:accent4>
      <a:accent5>
        <a:srgbClr val="E2C7A1"/>
      </a:accent5>
      <a:accent6>
        <a:srgbClr val="B28F64"/>
      </a:accent6>
      <a:hlink>
        <a:srgbClr val="425C8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1678</Words>
  <Application>Microsoft Office PowerPoint</Application>
  <PresentationFormat>화면 슬라이드 쇼(16:9)</PresentationFormat>
  <Paragraphs>452</Paragraphs>
  <Slides>48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2" baseType="lpstr">
      <vt:lpstr>맑은 고딕</vt:lpstr>
      <vt:lpstr>휴먼모음T</vt:lpstr>
      <vt:lpstr>Montserrat</vt:lpstr>
      <vt:lpstr>Playfair Display Regular</vt:lpstr>
      <vt:lpstr>HY중고딕</vt:lpstr>
      <vt:lpstr>HY얕은샘물M</vt:lpstr>
      <vt:lpstr>Inter-Regular</vt:lpstr>
      <vt:lpstr>Playfair Display</vt:lpstr>
      <vt:lpstr>HY견고딕</vt:lpstr>
      <vt:lpstr>Inter</vt:lpstr>
      <vt:lpstr>Arial</vt:lpstr>
      <vt:lpstr>Calibri</vt:lpstr>
      <vt:lpstr>Georgia</vt:lpstr>
      <vt:lpstr>Feeble template</vt:lpstr>
      <vt:lpstr>유기견 보호 관리 </vt:lpstr>
      <vt:lpstr>목 차</vt:lpstr>
      <vt:lpstr>PowerPoint 프레젠테이션</vt:lpstr>
      <vt:lpstr>일정표</vt:lpstr>
      <vt:lpstr>업무 분담</vt:lpstr>
      <vt:lpstr>업무 분담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피드백</vt:lpstr>
      <vt:lpstr>PowerPoint 프레젠테이션</vt:lpstr>
      <vt:lpstr>You can also split your content</vt:lpstr>
      <vt:lpstr>This is a slide title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PowerPoint 프레젠테이션</vt:lpstr>
      <vt:lpstr>PowerPoint 프레젠테이션</vt:lpstr>
      <vt:lpstr>PowerPoint 프레젠테이션</vt:lpstr>
      <vt:lpstr>PowerPoint 프레젠테이션</vt:lpstr>
      <vt:lpstr>Thanks!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프레젠테이션</vt:lpstr>
      <vt:lpstr>Diagrams and infographics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ez220409</dc:creator>
  <cp:lastModifiedBy>ez220409</cp:lastModifiedBy>
  <cp:revision>57</cp:revision>
  <dcterms:modified xsi:type="dcterms:W3CDTF">2022-06-27T12:44:11Z</dcterms:modified>
</cp:coreProperties>
</file>